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7" r:id="rId1"/>
  </p:sldMasterIdLst>
  <p:notesMasterIdLst>
    <p:notesMasterId r:id="rId17"/>
  </p:notesMasterIdLst>
  <p:handoutMasterIdLst>
    <p:handoutMasterId r:id="rId18"/>
  </p:handoutMasterIdLst>
  <p:sldIdLst>
    <p:sldId id="256" r:id="rId2"/>
    <p:sldId id="285" r:id="rId3"/>
    <p:sldId id="295" r:id="rId4"/>
    <p:sldId id="257" r:id="rId5"/>
    <p:sldId id="298" r:id="rId6"/>
    <p:sldId id="275" r:id="rId7"/>
    <p:sldId id="310" r:id="rId8"/>
    <p:sldId id="311" r:id="rId9"/>
    <p:sldId id="312" r:id="rId10"/>
    <p:sldId id="314" r:id="rId11"/>
    <p:sldId id="313" r:id="rId12"/>
    <p:sldId id="317" r:id="rId13"/>
    <p:sldId id="316" r:id="rId14"/>
    <p:sldId id="315" r:id="rId15"/>
    <p:sldId id="318" r:id="rId16"/>
  </p:sldIdLst>
  <p:sldSz cx="9144000" cy="6858000" type="screen4x3"/>
  <p:notesSz cx="7010400" cy="9296400"/>
  <p:defaultTextStyle>
    <a:defPPr>
      <a:defRPr lang="de-DE"/>
    </a:defPPr>
    <a:lvl1pPr algn="l" rtl="0" fontAlgn="base">
      <a:spcBef>
        <a:spcPct val="0"/>
      </a:spcBef>
      <a:spcAft>
        <a:spcPct val="0"/>
      </a:spcAft>
      <a:defRPr kern="1200">
        <a:solidFill>
          <a:schemeClr val="tx1"/>
        </a:solidFill>
        <a:latin typeface="Frutiger Next for EVN Light" pitchFamily="34" charset="0"/>
        <a:ea typeface="+mn-ea"/>
        <a:cs typeface="Arial" charset="0"/>
      </a:defRPr>
    </a:lvl1pPr>
    <a:lvl2pPr marL="457200" algn="l" rtl="0" fontAlgn="base">
      <a:spcBef>
        <a:spcPct val="0"/>
      </a:spcBef>
      <a:spcAft>
        <a:spcPct val="0"/>
      </a:spcAft>
      <a:defRPr kern="1200">
        <a:solidFill>
          <a:schemeClr val="tx1"/>
        </a:solidFill>
        <a:latin typeface="Frutiger Next for EVN Light" pitchFamily="34" charset="0"/>
        <a:ea typeface="+mn-ea"/>
        <a:cs typeface="Arial" charset="0"/>
      </a:defRPr>
    </a:lvl2pPr>
    <a:lvl3pPr marL="914400" algn="l" rtl="0" fontAlgn="base">
      <a:spcBef>
        <a:spcPct val="0"/>
      </a:spcBef>
      <a:spcAft>
        <a:spcPct val="0"/>
      </a:spcAft>
      <a:defRPr kern="1200">
        <a:solidFill>
          <a:schemeClr val="tx1"/>
        </a:solidFill>
        <a:latin typeface="Frutiger Next for EVN Light" pitchFamily="34" charset="0"/>
        <a:ea typeface="+mn-ea"/>
        <a:cs typeface="Arial" charset="0"/>
      </a:defRPr>
    </a:lvl3pPr>
    <a:lvl4pPr marL="1371600" algn="l" rtl="0" fontAlgn="base">
      <a:spcBef>
        <a:spcPct val="0"/>
      </a:spcBef>
      <a:spcAft>
        <a:spcPct val="0"/>
      </a:spcAft>
      <a:defRPr kern="1200">
        <a:solidFill>
          <a:schemeClr val="tx1"/>
        </a:solidFill>
        <a:latin typeface="Frutiger Next for EVN Light" pitchFamily="34" charset="0"/>
        <a:ea typeface="+mn-ea"/>
        <a:cs typeface="Arial" charset="0"/>
      </a:defRPr>
    </a:lvl4pPr>
    <a:lvl5pPr marL="1828800" algn="l" rtl="0" fontAlgn="base">
      <a:spcBef>
        <a:spcPct val="0"/>
      </a:spcBef>
      <a:spcAft>
        <a:spcPct val="0"/>
      </a:spcAft>
      <a:defRPr kern="1200">
        <a:solidFill>
          <a:schemeClr val="tx1"/>
        </a:solidFill>
        <a:latin typeface="Frutiger Next for EVN Light" pitchFamily="34" charset="0"/>
        <a:ea typeface="+mn-ea"/>
        <a:cs typeface="Arial" charset="0"/>
      </a:defRPr>
    </a:lvl5pPr>
    <a:lvl6pPr marL="2286000" algn="l" defTabSz="914400" rtl="0" eaLnBrk="1" latinLnBrk="0" hangingPunct="1">
      <a:defRPr kern="1200">
        <a:solidFill>
          <a:schemeClr val="tx1"/>
        </a:solidFill>
        <a:latin typeface="Frutiger Next for EVN Light" pitchFamily="34" charset="0"/>
        <a:ea typeface="+mn-ea"/>
        <a:cs typeface="Arial" charset="0"/>
      </a:defRPr>
    </a:lvl6pPr>
    <a:lvl7pPr marL="2743200" algn="l" defTabSz="914400" rtl="0" eaLnBrk="1" latinLnBrk="0" hangingPunct="1">
      <a:defRPr kern="1200">
        <a:solidFill>
          <a:schemeClr val="tx1"/>
        </a:solidFill>
        <a:latin typeface="Frutiger Next for EVN Light" pitchFamily="34" charset="0"/>
        <a:ea typeface="+mn-ea"/>
        <a:cs typeface="Arial" charset="0"/>
      </a:defRPr>
    </a:lvl7pPr>
    <a:lvl8pPr marL="3200400" algn="l" defTabSz="914400" rtl="0" eaLnBrk="1" latinLnBrk="0" hangingPunct="1">
      <a:defRPr kern="1200">
        <a:solidFill>
          <a:schemeClr val="tx1"/>
        </a:solidFill>
        <a:latin typeface="Frutiger Next for EVN Light" pitchFamily="34" charset="0"/>
        <a:ea typeface="+mn-ea"/>
        <a:cs typeface="Arial" charset="0"/>
      </a:defRPr>
    </a:lvl8pPr>
    <a:lvl9pPr marL="3657600" algn="l" defTabSz="914400" rtl="0" eaLnBrk="1" latinLnBrk="0" hangingPunct="1">
      <a:defRPr kern="1200">
        <a:solidFill>
          <a:schemeClr val="tx1"/>
        </a:solidFill>
        <a:latin typeface="Frutiger Next for EVN Light"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001B"/>
    <a:srgbClr val="19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9652" autoAdjust="0"/>
  </p:normalViewPr>
  <p:slideViewPr>
    <p:cSldViewPr showGuides="1">
      <p:cViewPr>
        <p:scale>
          <a:sx n="125" d="100"/>
          <a:sy n="125" d="100"/>
        </p:scale>
        <p:origin x="-72" y="1080"/>
      </p:cViewPr>
      <p:guideLst>
        <p:guide orient="horz" pos="1774"/>
        <p:guide orient="horz" pos="2546"/>
        <p:guide orient="horz" pos="3339"/>
        <p:guide orient="horz" pos="4110"/>
        <p:guide orient="horz" pos="981"/>
        <p:guide orient="horz" pos="210"/>
        <p:guide orient="horz" pos="3906"/>
        <p:guide pos="2880"/>
        <p:guide pos="204"/>
        <p:guide pos="1088"/>
        <p:guide pos="1995"/>
        <p:guide pos="3765"/>
        <p:guide pos="4672"/>
        <p:guide pos="5556"/>
      </p:guideLst>
    </p:cSldViewPr>
  </p:slideViewPr>
  <p:notesTextViewPr>
    <p:cViewPr>
      <p:scale>
        <a:sx n="1" d="1"/>
        <a:sy n="1" d="1"/>
      </p:scale>
      <p:origin x="0" y="0"/>
    </p:cViewPr>
  </p:notesTextViewPr>
  <p:notesViewPr>
    <p:cSldViewPr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37840" cy="46482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p:cNvSpPr>
            <a:spLocks noGrp="1"/>
          </p:cNvSpPr>
          <p:nvPr>
            <p:ph type="dt" sz="quarter" idx="1"/>
          </p:nvPr>
        </p:nvSpPr>
        <p:spPr>
          <a:xfrm>
            <a:off x="3970938" y="0"/>
            <a:ext cx="3037840" cy="46482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ECD25BC-BD5E-4020-85C3-919E61F241CE}" type="datetimeFigureOut">
              <a:rPr lang="de-AT"/>
              <a:pPr>
                <a:defRPr/>
              </a:pPr>
              <a:t>23.04.2020</a:t>
            </a:fld>
            <a:endParaRPr lang="de-AT"/>
          </a:p>
        </p:txBody>
      </p:sp>
      <p:sp>
        <p:nvSpPr>
          <p:cNvPr id="4" name="Fußzeilenplatzhalter 3"/>
          <p:cNvSpPr>
            <a:spLocks noGrp="1"/>
          </p:cNvSpPr>
          <p:nvPr>
            <p:ph type="ftr" sz="quarter" idx="2"/>
          </p:nvPr>
        </p:nvSpPr>
        <p:spPr>
          <a:xfrm>
            <a:off x="0" y="8829966"/>
            <a:ext cx="3037840" cy="46482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5" name="Foliennummernplatzhalter 4"/>
          <p:cNvSpPr>
            <a:spLocks noGrp="1"/>
          </p:cNvSpPr>
          <p:nvPr>
            <p:ph type="sldNum" sz="quarter" idx="3"/>
          </p:nvPr>
        </p:nvSpPr>
        <p:spPr>
          <a:xfrm>
            <a:off x="3970938" y="8829966"/>
            <a:ext cx="3037840" cy="46482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F39E7E4-7494-444D-8067-DB04E94CF6C2}" type="slidenum">
              <a:rPr lang="de-AT"/>
              <a:pPr>
                <a:defRPr/>
              </a:pPr>
              <a:t>‹#›</a:t>
            </a:fld>
            <a:endParaRPr lang="de-AT"/>
          </a:p>
        </p:txBody>
      </p:sp>
    </p:spTree>
    <p:extLst>
      <p:ext uri="{BB962C8B-B14F-4D97-AF65-F5344CB8AC3E}">
        <p14:creationId xmlns:p14="http://schemas.microsoft.com/office/powerpoint/2010/main" val="35377827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37840" cy="46482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p:cNvSpPr>
            <a:spLocks noGrp="1"/>
          </p:cNvSpPr>
          <p:nvPr>
            <p:ph type="dt" idx="1"/>
          </p:nvPr>
        </p:nvSpPr>
        <p:spPr>
          <a:xfrm>
            <a:off x="3970938" y="0"/>
            <a:ext cx="3037840" cy="46482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9154E0E-FBEE-4AC2-B7F9-48E4D8DC4EA1}" type="datetimeFigureOut">
              <a:rPr lang="de-AT"/>
              <a:pPr>
                <a:defRPr/>
              </a:pPr>
              <a:t>23.04.2020</a:t>
            </a:fld>
            <a:endParaRPr lang="de-AT" dirty="0"/>
          </a:p>
        </p:txBody>
      </p:sp>
      <p:sp>
        <p:nvSpPr>
          <p:cNvPr id="4" name="Folienbildplatzhalt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de-AT" noProof="0" dirty="0"/>
          </a:p>
        </p:txBody>
      </p:sp>
      <p:sp>
        <p:nvSpPr>
          <p:cNvPr id="5" name="Notizenplatzhalter 4"/>
          <p:cNvSpPr>
            <a:spLocks noGrp="1"/>
          </p:cNvSpPr>
          <p:nvPr>
            <p:ph type="body" sz="quarter" idx="3"/>
          </p:nvPr>
        </p:nvSpPr>
        <p:spPr>
          <a:xfrm>
            <a:off x="701041" y="4415790"/>
            <a:ext cx="5608320" cy="4183380"/>
          </a:xfrm>
          <a:prstGeom prst="rect">
            <a:avLst/>
          </a:prstGeom>
        </p:spPr>
        <p:txBody>
          <a:bodyPr vert="horz" lIns="91440" tIns="45720" rIns="91440" bIns="45720" rtlCol="0"/>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AT" noProof="0"/>
          </a:p>
        </p:txBody>
      </p:sp>
      <p:sp>
        <p:nvSpPr>
          <p:cNvPr id="6" name="Fußzeilenplatzhalter 5"/>
          <p:cNvSpPr>
            <a:spLocks noGrp="1"/>
          </p:cNvSpPr>
          <p:nvPr>
            <p:ph type="ftr" sz="quarter" idx="4"/>
          </p:nvPr>
        </p:nvSpPr>
        <p:spPr>
          <a:xfrm>
            <a:off x="0" y="8829966"/>
            <a:ext cx="3037840" cy="46482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7" name="Foliennummernplatzhalter 6"/>
          <p:cNvSpPr>
            <a:spLocks noGrp="1"/>
          </p:cNvSpPr>
          <p:nvPr>
            <p:ph type="sldNum" sz="quarter" idx="5"/>
          </p:nvPr>
        </p:nvSpPr>
        <p:spPr>
          <a:xfrm>
            <a:off x="3970938" y="8829966"/>
            <a:ext cx="3037840" cy="46482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8B667AB-7B6D-4F4C-8154-299E27CAE88C}" type="slidenum">
              <a:rPr lang="de-AT"/>
              <a:pPr>
                <a:defRPr/>
              </a:pPr>
              <a:t>‹#›</a:t>
            </a:fld>
            <a:endParaRPr lang="de-AT" dirty="0"/>
          </a:p>
        </p:txBody>
      </p:sp>
    </p:spTree>
    <p:extLst>
      <p:ext uri="{BB962C8B-B14F-4D97-AF65-F5344CB8AC3E}">
        <p14:creationId xmlns:p14="http://schemas.microsoft.com/office/powerpoint/2010/main" val="4275920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pic>
        <p:nvPicPr>
          <p:cNvPr id="4"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0825" y="333375"/>
            <a:ext cx="94932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0053" name="Rectangle 2"/>
          <p:cNvSpPr>
            <a:spLocks noGrp="1" noChangeArrowheads="1"/>
          </p:cNvSpPr>
          <p:nvPr>
            <p:ph type="ctrTitle"/>
          </p:nvPr>
        </p:nvSpPr>
        <p:spPr>
          <a:xfrm>
            <a:off x="1737029" y="2767683"/>
            <a:ext cx="5652000" cy="1057361"/>
          </a:xfrm>
        </p:spPr>
        <p:txBody>
          <a:bodyPr/>
          <a:lstStyle>
            <a:lvl1pPr>
              <a:lnSpc>
                <a:spcPts val="4400"/>
              </a:lnSpc>
              <a:defRPr sz="4000" baseline="0">
                <a:solidFill>
                  <a:schemeClr val="tx1"/>
                </a:solidFill>
              </a:defRPr>
            </a:lvl1pPr>
          </a:lstStyle>
          <a:p>
            <a:pPr lvl="0"/>
            <a:r>
              <a:rPr lang="de-DE" noProof="0" smtClean="0"/>
              <a:t>Titelmasterformat durch Klicken bearbeiten</a:t>
            </a:r>
            <a:endParaRPr lang="de-AT" noProof="0" dirty="0" smtClean="0"/>
          </a:p>
        </p:txBody>
      </p:sp>
      <p:sp>
        <p:nvSpPr>
          <p:cNvPr id="7" name="Rectangle 2"/>
          <p:cNvSpPr>
            <a:spLocks noGrp="1" noChangeArrowheads="1"/>
          </p:cNvSpPr>
          <p:nvPr>
            <p:ph type="subTitle" idx="1"/>
          </p:nvPr>
        </p:nvSpPr>
        <p:spPr>
          <a:xfrm>
            <a:off x="1736823" y="4008127"/>
            <a:ext cx="5652000" cy="609005"/>
          </a:xfrm>
        </p:spPr>
        <p:txBody>
          <a:bodyPr lIns="0" tIns="0" rIns="0" bIns="0"/>
          <a:lstStyle>
            <a:lvl1pPr marL="0" indent="0">
              <a:spcBef>
                <a:spcPts val="0"/>
              </a:spcBef>
              <a:spcAft>
                <a:spcPts val="0"/>
              </a:spcAft>
              <a:buFont typeface="Frutiger Next for EVN Light" pitchFamily="34" charset="0"/>
              <a:buNone/>
              <a:defRPr>
                <a:solidFill>
                  <a:schemeClr val="tx1"/>
                </a:solidFill>
              </a:defRPr>
            </a:lvl1pPr>
          </a:lstStyle>
          <a:p>
            <a:pPr lvl="0"/>
            <a:r>
              <a:rPr lang="de-DE" noProof="0" smtClean="0"/>
              <a:t>Formatvorlage des Untertitelmasters durch Klicken bearbeiten</a:t>
            </a:r>
            <a:endParaRPr lang="de-AT" noProof="0" dirty="0" smtClean="0"/>
          </a:p>
        </p:txBody>
      </p:sp>
    </p:spTree>
    <p:extLst>
      <p:ext uri="{BB962C8B-B14F-4D97-AF65-F5344CB8AC3E}">
        <p14:creationId xmlns:p14="http://schemas.microsoft.com/office/powerpoint/2010/main" val="1932705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er Bilder Querforma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26"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30"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31"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B3475DB9-499A-4242-A809-617EDBAAF3E3}" type="datetime1">
              <a:rPr lang="de-DE" noProof="0" smtClean="0"/>
              <a:t>23.04.2020</a:t>
            </a:fld>
            <a:endParaRPr lang="de-AT" noProof="0" dirty="0"/>
          </a:p>
        </p:txBody>
      </p:sp>
      <p:sp>
        <p:nvSpPr>
          <p:cNvPr id="32" name="Bildplatzhalter 2"/>
          <p:cNvSpPr>
            <a:spLocks noGrp="1"/>
          </p:cNvSpPr>
          <p:nvPr>
            <p:ph type="pic" idx="20"/>
          </p:nvPr>
        </p:nvSpPr>
        <p:spPr>
          <a:xfrm>
            <a:off x="324000" y="1555200"/>
            <a:ext cx="3924000" cy="2160000"/>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33" name="Inhaltsplatzhalter 2"/>
          <p:cNvSpPr>
            <a:spLocks noGrp="1"/>
          </p:cNvSpPr>
          <p:nvPr>
            <p:ph idx="24"/>
          </p:nvPr>
        </p:nvSpPr>
        <p:spPr>
          <a:xfrm>
            <a:off x="323850" y="3715200"/>
            <a:ext cx="3924114"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
        <p:nvSpPr>
          <p:cNvPr id="34" name="Bildplatzhalter 2"/>
          <p:cNvSpPr>
            <a:spLocks noGrp="1"/>
          </p:cNvSpPr>
          <p:nvPr>
            <p:ph type="pic" idx="28"/>
          </p:nvPr>
        </p:nvSpPr>
        <p:spPr>
          <a:xfrm>
            <a:off x="322108" y="4039200"/>
            <a:ext cx="3924000" cy="2160000"/>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35" name="Inhaltsplatzhalter 2"/>
          <p:cNvSpPr>
            <a:spLocks noGrp="1"/>
          </p:cNvSpPr>
          <p:nvPr>
            <p:ph idx="1"/>
          </p:nvPr>
        </p:nvSpPr>
        <p:spPr>
          <a:xfrm>
            <a:off x="324000" y="6199199"/>
            <a:ext cx="3924000"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
        <p:nvSpPr>
          <p:cNvPr id="36" name="Bildplatzhalter 2"/>
          <p:cNvSpPr>
            <a:spLocks noGrp="1"/>
          </p:cNvSpPr>
          <p:nvPr>
            <p:ph type="pic" idx="33"/>
          </p:nvPr>
        </p:nvSpPr>
        <p:spPr>
          <a:xfrm>
            <a:off x="4572000" y="1555200"/>
            <a:ext cx="3924000" cy="2160000"/>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37" name="Inhaltsplatzhalter 2"/>
          <p:cNvSpPr>
            <a:spLocks noGrp="1"/>
          </p:cNvSpPr>
          <p:nvPr>
            <p:ph idx="34"/>
          </p:nvPr>
        </p:nvSpPr>
        <p:spPr>
          <a:xfrm>
            <a:off x="4571850" y="3715200"/>
            <a:ext cx="3924114"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
        <p:nvSpPr>
          <p:cNvPr id="38" name="Bildplatzhalter 2"/>
          <p:cNvSpPr>
            <a:spLocks noGrp="1"/>
          </p:cNvSpPr>
          <p:nvPr>
            <p:ph type="pic" idx="35"/>
          </p:nvPr>
        </p:nvSpPr>
        <p:spPr>
          <a:xfrm>
            <a:off x="4572000" y="4040775"/>
            <a:ext cx="3924000" cy="2160000"/>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39" name="Inhaltsplatzhalter 2"/>
          <p:cNvSpPr>
            <a:spLocks noGrp="1"/>
          </p:cNvSpPr>
          <p:nvPr>
            <p:ph idx="36"/>
          </p:nvPr>
        </p:nvSpPr>
        <p:spPr>
          <a:xfrm>
            <a:off x="4572000" y="6200774"/>
            <a:ext cx="3924000"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Tree>
    <p:extLst>
      <p:ext uri="{BB962C8B-B14F-4D97-AF65-F5344CB8AC3E}">
        <p14:creationId xmlns:p14="http://schemas.microsoft.com/office/powerpoint/2010/main" val="797341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in Bild Querforma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11" name="Bildplatzhalter 2"/>
          <p:cNvSpPr>
            <a:spLocks noGrp="1"/>
          </p:cNvSpPr>
          <p:nvPr>
            <p:ph type="pic" idx="10"/>
          </p:nvPr>
        </p:nvSpPr>
        <p:spPr>
          <a:xfrm>
            <a:off x="324000" y="1555200"/>
            <a:ext cx="8496000" cy="4643983"/>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13"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4"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5"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A1CB89AB-C710-4979-AFA2-BC16672FC183}" type="datetime1">
              <a:rPr lang="de-DE" noProof="0" smtClean="0"/>
              <a:t>23.04.2020</a:t>
            </a:fld>
            <a:endParaRPr lang="de-AT" noProof="0" dirty="0"/>
          </a:p>
        </p:txBody>
      </p:sp>
      <p:sp>
        <p:nvSpPr>
          <p:cNvPr id="16" name="Inhaltsplatzhalter 2"/>
          <p:cNvSpPr>
            <a:spLocks noGrp="1"/>
          </p:cNvSpPr>
          <p:nvPr>
            <p:ph idx="1"/>
          </p:nvPr>
        </p:nvSpPr>
        <p:spPr>
          <a:xfrm>
            <a:off x="324000" y="6199199"/>
            <a:ext cx="3924000"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Tree>
    <p:extLst>
      <p:ext uri="{BB962C8B-B14F-4D97-AF65-F5344CB8AC3E}">
        <p14:creationId xmlns:p14="http://schemas.microsoft.com/office/powerpoint/2010/main" val="40200090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in Bild Hochforma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mj-lt"/>
              </a:defRPr>
            </a:lvl1pPr>
          </a:lstStyle>
          <a:p>
            <a:r>
              <a:rPr lang="de-DE" smtClean="0"/>
              <a:t>Titelmasterformat durch Klicken bearbeiten</a:t>
            </a:r>
            <a:endParaRPr lang="de-DE" dirty="0"/>
          </a:p>
        </p:txBody>
      </p:sp>
      <p:sp>
        <p:nvSpPr>
          <p:cNvPr id="11" name="Bildplatzhalter 2"/>
          <p:cNvSpPr>
            <a:spLocks noGrp="1"/>
          </p:cNvSpPr>
          <p:nvPr>
            <p:ph type="pic" idx="10"/>
          </p:nvPr>
        </p:nvSpPr>
        <p:spPr>
          <a:xfrm>
            <a:off x="2808000" y="1555200"/>
            <a:ext cx="3456000" cy="4643983"/>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8" name="Inhaltsplatzhalter 2"/>
          <p:cNvSpPr>
            <a:spLocks noGrp="1"/>
          </p:cNvSpPr>
          <p:nvPr>
            <p:ph idx="1"/>
          </p:nvPr>
        </p:nvSpPr>
        <p:spPr>
          <a:xfrm>
            <a:off x="2808000" y="6199200"/>
            <a:ext cx="3456384" cy="18002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
        <p:nvSpPr>
          <p:cNvPr id="13"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4"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5"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F3E216BF-E36D-427F-B683-891AF4318C73}" type="datetime1">
              <a:rPr lang="de-DE" noProof="0" smtClean="0"/>
              <a:t>23.04.2020</a:t>
            </a:fld>
            <a:endParaRPr lang="de-AT" noProof="0" dirty="0"/>
          </a:p>
        </p:txBody>
      </p:sp>
    </p:spTree>
    <p:extLst>
      <p:ext uri="{BB962C8B-B14F-4D97-AF65-F5344CB8AC3E}">
        <p14:creationId xmlns:p14="http://schemas.microsoft.com/office/powerpoint/2010/main" val="11586281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bjekt mit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12" name="Inhaltsplatzhalter 2"/>
          <p:cNvSpPr>
            <a:spLocks noGrp="1"/>
          </p:cNvSpPr>
          <p:nvPr>
            <p:ph idx="1" hasCustomPrompt="1"/>
          </p:nvPr>
        </p:nvSpPr>
        <p:spPr>
          <a:xfrm>
            <a:off x="324000" y="1555200"/>
            <a:ext cx="3924000" cy="4643435"/>
          </a:xfrm>
        </p:spPr>
        <p:txBody>
          <a:bodyPr/>
          <a:lstStyle>
            <a:lvl1pPr marL="0" indent="0">
              <a:buNone/>
              <a:defRPr/>
            </a:lvl1pPr>
            <a:lvl2pPr>
              <a:defRPr>
                <a:solidFill>
                  <a:schemeClr val="tx1"/>
                </a:solidFill>
                <a:latin typeface="+mn-lt"/>
              </a:defRPr>
            </a:lvl2pPr>
            <a:lvl3pPr marL="903047" indent="0">
              <a:buNone/>
              <a:defRPr/>
            </a:lvl3pPr>
          </a:lstStyle>
          <a:p>
            <a:pPr lvl="0"/>
            <a:r>
              <a:rPr lang="de-DE" dirty="0" smtClean="0"/>
              <a:t>Objekt</a:t>
            </a:r>
          </a:p>
        </p:txBody>
      </p:sp>
      <p:sp>
        <p:nvSpPr>
          <p:cNvPr id="16"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7"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8" name="Datumsplatzhalter 3"/>
          <p:cNvSpPr>
            <a:spLocks noGrp="1"/>
          </p:cNvSpPr>
          <p:nvPr>
            <p:ph type="dt" sz="half" idx="15"/>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C308EE50-CE0F-4237-8969-58D5B55C5AA0}" type="datetime1">
              <a:rPr lang="de-DE" noProof="0" smtClean="0"/>
              <a:t>23.04.2020</a:t>
            </a:fld>
            <a:endParaRPr lang="de-AT" noProof="0" dirty="0"/>
          </a:p>
        </p:txBody>
      </p:sp>
      <p:sp>
        <p:nvSpPr>
          <p:cNvPr id="19" name="Inhaltsplatzhalter 3"/>
          <p:cNvSpPr>
            <a:spLocks noGrp="1"/>
          </p:cNvSpPr>
          <p:nvPr>
            <p:ph sz="half" idx="2"/>
          </p:nvPr>
        </p:nvSpPr>
        <p:spPr>
          <a:xfrm>
            <a:off x="4572000" y="1522800"/>
            <a:ext cx="4248000" cy="4658400"/>
          </a:xfrm>
        </p:spPr>
        <p:txBody>
          <a:bodyPr/>
          <a:lstStyle>
            <a:lvl1pPr marL="324000" indent="-324000">
              <a:spcAft>
                <a:spcPts val="800"/>
              </a:spcAft>
              <a:defRPr lang="de-DE" sz="2000" baseline="0" dirty="0" smtClean="0">
                <a:solidFill>
                  <a:schemeClr val="tx1"/>
                </a:solidFill>
                <a:latin typeface="+mn-lt"/>
                <a:ea typeface="+mn-ea"/>
                <a:cs typeface="+mn-cs"/>
              </a:defRPr>
            </a:lvl1pPr>
            <a:lvl2pPr marL="536400" indent="-176400">
              <a:spcAft>
                <a:spcPts val="800"/>
              </a:spcAft>
              <a:defRPr lang="de-DE" sz="1600" dirty="0" smtClean="0">
                <a:solidFill>
                  <a:schemeClr val="tx1"/>
                </a:solidFill>
                <a:latin typeface="+mn-lt"/>
                <a:ea typeface="+mn-ea"/>
                <a:cs typeface="+mn-cs"/>
              </a:defRPr>
            </a:lvl2pPr>
            <a:lvl3pPr>
              <a:defRPr sz="1600"/>
            </a:lvl3pPr>
            <a:lvl4pPr>
              <a:defRPr sz="1600" baseline="0"/>
            </a:lvl4pPr>
            <a:lvl5pPr marL="715963" indent="-173038">
              <a:buFont typeface="Frutiger Next for EVN Light" pitchFamily="34" charset="0"/>
              <a:buChar cha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smtClean="0"/>
          </a:p>
        </p:txBody>
      </p:sp>
      <p:sp>
        <p:nvSpPr>
          <p:cNvPr id="20" name="Inhaltsplatzhalter 2"/>
          <p:cNvSpPr>
            <a:spLocks noGrp="1"/>
          </p:cNvSpPr>
          <p:nvPr>
            <p:ph idx="16"/>
          </p:nvPr>
        </p:nvSpPr>
        <p:spPr>
          <a:xfrm>
            <a:off x="324000" y="6199199"/>
            <a:ext cx="3924000"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Tree>
    <p:extLst>
      <p:ext uri="{BB962C8B-B14F-4D97-AF65-F5344CB8AC3E}">
        <p14:creationId xmlns:p14="http://schemas.microsoft.com/office/powerpoint/2010/main" val="28607378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in 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dirty="0"/>
          </a:p>
        </p:txBody>
      </p:sp>
      <p:sp>
        <p:nvSpPr>
          <p:cNvPr id="3" name="Inhaltsplatzhalter 2"/>
          <p:cNvSpPr>
            <a:spLocks noGrp="1"/>
          </p:cNvSpPr>
          <p:nvPr>
            <p:ph idx="1" hasCustomPrompt="1"/>
          </p:nvPr>
        </p:nvSpPr>
        <p:spPr>
          <a:xfrm>
            <a:off x="324000" y="1555200"/>
            <a:ext cx="8496300" cy="4643437"/>
          </a:xfrm>
        </p:spPr>
        <p:txBody>
          <a:bodyPr/>
          <a:lstStyle>
            <a:lvl1pPr marL="0" indent="0">
              <a:buNone/>
              <a:defRPr/>
            </a:lvl1pPr>
            <a:lvl2pPr>
              <a:defRPr>
                <a:solidFill>
                  <a:schemeClr val="tx1"/>
                </a:solidFill>
                <a:latin typeface="+mn-lt"/>
              </a:defRPr>
            </a:lvl2pPr>
            <a:lvl3pPr marL="903047" indent="0">
              <a:buNone/>
              <a:defRPr/>
            </a:lvl3pPr>
          </a:lstStyle>
          <a:p>
            <a:pPr lvl="0"/>
            <a:r>
              <a:rPr lang="de-DE" dirty="0" smtClean="0"/>
              <a:t>Objekt</a:t>
            </a:r>
          </a:p>
        </p:txBody>
      </p:sp>
      <p:sp>
        <p:nvSpPr>
          <p:cNvPr id="12"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3"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4"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F6C6F145-D2C8-4953-94AB-5A70F948D524}" type="datetime1">
              <a:rPr lang="de-DE" noProof="0" smtClean="0"/>
              <a:t>23.04.2020</a:t>
            </a:fld>
            <a:endParaRPr lang="de-AT" noProof="0" dirty="0"/>
          </a:p>
        </p:txBody>
      </p:sp>
      <p:sp>
        <p:nvSpPr>
          <p:cNvPr id="15" name="Inhaltsplatzhalter 2"/>
          <p:cNvSpPr>
            <a:spLocks noGrp="1"/>
          </p:cNvSpPr>
          <p:nvPr>
            <p:ph idx="16"/>
          </p:nvPr>
        </p:nvSpPr>
        <p:spPr>
          <a:xfrm>
            <a:off x="324000" y="6199199"/>
            <a:ext cx="3924000"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Tree>
    <p:extLst>
      <p:ext uri="{BB962C8B-B14F-4D97-AF65-F5344CB8AC3E}">
        <p14:creationId xmlns:p14="http://schemas.microsoft.com/office/powerpoint/2010/main" val="23950485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Film 4:3">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3" name="Inhaltsplatzhalter 2"/>
          <p:cNvSpPr>
            <a:spLocks noGrp="1"/>
          </p:cNvSpPr>
          <p:nvPr>
            <p:ph idx="1" hasCustomPrompt="1"/>
          </p:nvPr>
        </p:nvSpPr>
        <p:spPr>
          <a:xfrm>
            <a:off x="1728000" y="1555199"/>
            <a:ext cx="5688000" cy="4356000"/>
          </a:xfrm>
          <a:solidFill>
            <a:schemeClr val="bg2"/>
          </a:solidFill>
        </p:spPr>
        <p:txBody>
          <a:bodyPr/>
          <a:lstStyle>
            <a:lvl1pPr marL="0" indent="0">
              <a:buNone/>
              <a:defRPr/>
            </a:lvl1pPr>
            <a:lvl2pPr>
              <a:defRPr>
                <a:solidFill>
                  <a:schemeClr val="tx1"/>
                </a:solidFill>
                <a:latin typeface="+mn-lt"/>
              </a:defRPr>
            </a:lvl2pPr>
            <a:lvl3pPr marL="903047" indent="0">
              <a:buNone/>
              <a:defRPr/>
            </a:lvl3pPr>
          </a:lstStyle>
          <a:p>
            <a:pPr lvl="0"/>
            <a:r>
              <a:rPr lang="de-DE" dirty="0" smtClean="0"/>
              <a:t>Film</a:t>
            </a:r>
          </a:p>
        </p:txBody>
      </p:sp>
      <p:sp>
        <p:nvSpPr>
          <p:cNvPr id="10"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1"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2"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B9FA14FC-A25F-46B2-87BF-9DA52224AC2F}" type="datetime1">
              <a:rPr lang="de-DE" noProof="0" smtClean="0"/>
              <a:t>23.04.2020</a:t>
            </a:fld>
            <a:endParaRPr lang="de-AT" noProof="0" dirty="0"/>
          </a:p>
        </p:txBody>
      </p:sp>
    </p:spTree>
    <p:extLst>
      <p:ext uri="{BB962C8B-B14F-4D97-AF65-F5344CB8AC3E}">
        <p14:creationId xmlns:p14="http://schemas.microsoft.com/office/powerpoint/2010/main" val="5266803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Film 16:9">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mj-lt"/>
              </a:defRPr>
            </a:lvl1pPr>
          </a:lstStyle>
          <a:p>
            <a:r>
              <a:rPr lang="de-DE" smtClean="0"/>
              <a:t>Titelmasterformat durch Klicken bearbeiten</a:t>
            </a:r>
            <a:endParaRPr lang="de-DE" dirty="0"/>
          </a:p>
        </p:txBody>
      </p:sp>
      <p:sp>
        <p:nvSpPr>
          <p:cNvPr id="3" name="Inhaltsplatzhalter 2"/>
          <p:cNvSpPr>
            <a:spLocks noGrp="1"/>
          </p:cNvSpPr>
          <p:nvPr>
            <p:ph idx="1" hasCustomPrompt="1"/>
          </p:nvPr>
        </p:nvSpPr>
        <p:spPr>
          <a:xfrm>
            <a:off x="1404000" y="1555200"/>
            <a:ext cx="6336000" cy="3744000"/>
          </a:xfrm>
          <a:solidFill>
            <a:schemeClr val="bg2"/>
          </a:solidFill>
        </p:spPr>
        <p:txBody>
          <a:bodyPr/>
          <a:lstStyle>
            <a:lvl1pPr marL="0" indent="0">
              <a:buFont typeface="Arial" pitchFamily="34" charset="0"/>
              <a:buNone/>
              <a:defRPr/>
            </a:lvl1pPr>
            <a:lvl2pPr>
              <a:defRPr>
                <a:solidFill>
                  <a:schemeClr val="tx1"/>
                </a:solidFill>
                <a:latin typeface="+mn-lt"/>
              </a:defRPr>
            </a:lvl2pPr>
            <a:lvl3pPr marL="903047" indent="0">
              <a:buNone/>
              <a:defRPr/>
            </a:lvl3pPr>
          </a:lstStyle>
          <a:p>
            <a:pPr lvl="0"/>
            <a:r>
              <a:rPr lang="de-DE" dirty="0" smtClean="0"/>
              <a:t>Film</a:t>
            </a:r>
          </a:p>
        </p:txBody>
      </p:sp>
      <p:sp>
        <p:nvSpPr>
          <p:cNvPr id="10"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1"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2"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6DD5002D-7F82-4A66-8BA0-AE83E0FE6596}" type="datetime1">
              <a:rPr lang="de-DE" noProof="0" smtClean="0"/>
              <a:t>23.04.2020</a:t>
            </a:fld>
            <a:endParaRPr lang="de-AT" noProof="0" dirty="0"/>
          </a:p>
        </p:txBody>
      </p:sp>
    </p:spTree>
    <p:extLst>
      <p:ext uri="{BB962C8B-B14F-4D97-AF65-F5344CB8AC3E}">
        <p14:creationId xmlns:p14="http://schemas.microsoft.com/office/powerpoint/2010/main" val="2159678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foli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tx2"/>
                </a:solidFill>
              </a:defRPr>
            </a:lvl1pPr>
          </a:lstStyle>
          <a:p>
            <a:r>
              <a:rPr lang="de-DE" smtClean="0"/>
              <a:t>Titelmasterformat durch Klicken bearbeiten</a:t>
            </a:r>
            <a:endParaRPr lang="de-DE" dirty="0"/>
          </a:p>
        </p:txBody>
      </p:sp>
      <p:sp>
        <p:nvSpPr>
          <p:cNvPr id="10" name="Inhaltsplatzhalter 2"/>
          <p:cNvSpPr>
            <a:spLocks noGrp="1"/>
          </p:cNvSpPr>
          <p:nvPr>
            <p:ph idx="10"/>
          </p:nvPr>
        </p:nvSpPr>
        <p:spPr>
          <a:xfrm>
            <a:off x="1728000" y="1522800"/>
            <a:ext cx="6012000" cy="46584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23850" indent="-323850">
              <a:buClr>
                <a:srgbClr val="E0001B"/>
              </a:buClr>
              <a:buFont typeface="Frutiger Next for EVN Light" pitchFamily="34" charset="0"/>
              <a:buChar char=""/>
              <a:defRPr lang="de-DE" sz="2000" dirty="0" smtClean="0">
                <a:solidFill>
                  <a:schemeClr val="tx1"/>
                </a:solidFill>
                <a:latin typeface="+mn-lt"/>
                <a:ea typeface="+mn-ea"/>
                <a:cs typeface="+mn-cs"/>
              </a:defRPr>
            </a:lvl1pPr>
            <a:lvl2pPr marL="534988" indent="-176213">
              <a:spcAft>
                <a:spcPts val="800"/>
              </a:spcAft>
              <a:defRPr lang="de-DE" sz="1600" dirty="0" smtClean="0">
                <a:solidFill>
                  <a:schemeClr val="tx1"/>
                </a:solidFill>
                <a:latin typeface="+mn-lt"/>
                <a:ea typeface="+mn-ea"/>
                <a:cs typeface="+mn-cs"/>
              </a:defRPr>
            </a:lvl2pPr>
            <a:lvl3pPr>
              <a:defRPr baseline="0"/>
            </a:lvl3pPr>
            <a:lvl4pPr marL="715963" indent="-171450">
              <a:buFont typeface="Frutiger Next for EVN Light" pitchFamily="34" charset="0"/>
              <a:buChar char="−"/>
              <a:defRPr baseline="0"/>
            </a:lvl4pPr>
            <a:lvl5pPr marL="715963" indent="-173038">
              <a:buFont typeface="Frutiger Next for EVN Light" pitchFamily="34" charset="0"/>
              <a:buChar char="−"/>
              <a:defRPr baseline="0"/>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smtClean="0"/>
          </a:p>
        </p:txBody>
      </p:sp>
      <p:sp>
        <p:nvSpPr>
          <p:cNvPr id="9"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2"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3"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F557516B-B39D-4C06-B2A3-3F195344549B}" type="datetime1">
              <a:rPr lang="de-DE" noProof="0" smtClean="0"/>
              <a:t>23.04.2020</a:t>
            </a:fld>
            <a:endParaRPr lang="de-AT" noProof="0" dirty="0"/>
          </a:p>
        </p:txBody>
      </p:sp>
    </p:spTree>
    <p:extLst>
      <p:ext uri="{BB962C8B-B14F-4D97-AF65-F5344CB8AC3E}">
        <p14:creationId xmlns:p14="http://schemas.microsoft.com/office/powerpoint/2010/main" val="1963174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6" name="Inhaltsplatzhalter 3"/>
          <p:cNvSpPr>
            <a:spLocks noGrp="1"/>
          </p:cNvSpPr>
          <p:nvPr>
            <p:ph sz="half" idx="10"/>
          </p:nvPr>
        </p:nvSpPr>
        <p:spPr>
          <a:xfrm>
            <a:off x="324000" y="1522800"/>
            <a:ext cx="3924000" cy="4658400"/>
          </a:xfrm>
        </p:spPr>
        <p:txBody>
          <a:bodyPr/>
          <a:lstStyle>
            <a:lvl1pPr marL="324000" indent="-324000">
              <a:spcAft>
                <a:spcPts val="800"/>
              </a:spcAft>
              <a:defRPr lang="de-DE" sz="2000" dirty="0" smtClean="0">
                <a:solidFill>
                  <a:schemeClr val="tx1"/>
                </a:solidFill>
                <a:latin typeface="+mn-lt"/>
                <a:ea typeface="+mn-ea"/>
                <a:cs typeface="+mn-cs"/>
              </a:defRPr>
            </a:lvl1pPr>
            <a:lvl2pPr marL="536400" indent="-176400">
              <a:spcAft>
                <a:spcPts val="800"/>
              </a:spcAft>
              <a:defRPr lang="de-DE" sz="1600" dirty="0" smtClean="0">
                <a:solidFill>
                  <a:schemeClr val="tx1"/>
                </a:solidFill>
                <a:latin typeface="+mn-lt"/>
                <a:ea typeface="+mn-ea"/>
                <a:cs typeface="+mn-cs"/>
              </a:defRPr>
            </a:lvl2pPr>
            <a:lvl3pPr marL="720000" marR="0" indent="-176400" algn="l" defTabSz="871538" rtl="0" eaLnBrk="0" fontAlgn="base" latinLnBrk="0" hangingPunct="0">
              <a:lnSpc>
                <a:spcPts val="2100"/>
              </a:lnSpc>
              <a:spcBef>
                <a:spcPts val="0"/>
              </a:spcBef>
              <a:spcAft>
                <a:spcPts val="800"/>
              </a:spcAft>
              <a:buClrTx/>
              <a:buSzTx/>
              <a:buFont typeface="Symbol" pitchFamily="18" charset="2"/>
              <a:buChar char="-"/>
              <a:tabLst/>
              <a:defRPr sz="1600" baseline="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smtClean="0"/>
          </a:p>
        </p:txBody>
      </p:sp>
      <p:sp>
        <p:nvSpPr>
          <p:cNvPr id="8" name="Inhaltsplatzhalter 3"/>
          <p:cNvSpPr>
            <a:spLocks noGrp="1"/>
          </p:cNvSpPr>
          <p:nvPr>
            <p:ph sz="half" idx="14"/>
          </p:nvPr>
        </p:nvSpPr>
        <p:spPr>
          <a:xfrm>
            <a:off x="4572000" y="1522800"/>
            <a:ext cx="3924000" cy="4658400"/>
          </a:xfrm>
        </p:spPr>
        <p:txBody>
          <a:bodyPr/>
          <a:lstStyle>
            <a:lvl1pPr marL="324000" indent="-324000">
              <a:spcAft>
                <a:spcPts val="800"/>
              </a:spcAft>
              <a:defRPr lang="de-DE" sz="2000" dirty="0" smtClean="0">
                <a:solidFill>
                  <a:schemeClr val="tx1"/>
                </a:solidFill>
                <a:latin typeface="+mn-lt"/>
                <a:ea typeface="+mn-ea"/>
                <a:cs typeface="+mn-cs"/>
              </a:defRPr>
            </a:lvl1pPr>
            <a:lvl2pPr marL="536400" indent="-176400">
              <a:spcAft>
                <a:spcPts val="800"/>
              </a:spcAft>
              <a:defRPr lang="de-DE" sz="1600" dirty="0" smtClean="0">
                <a:solidFill>
                  <a:schemeClr val="tx1"/>
                </a:solidFill>
                <a:latin typeface="+mn-lt"/>
                <a:ea typeface="+mn-ea"/>
                <a:cs typeface="+mn-cs"/>
              </a:defRPr>
            </a:lvl2pPr>
            <a:lvl3pPr marL="720000" marR="0" indent="-176400" algn="l" defTabSz="871538" rtl="0" eaLnBrk="0" fontAlgn="base" latinLnBrk="0" hangingPunct="0">
              <a:lnSpc>
                <a:spcPts val="2100"/>
              </a:lnSpc>
              <a:spcBef>
                <a:spcPts val="0"/>
              </a:spcBef>
              <a:spcAft>
                <a:spcPts val="800"/>
              </a:spcAft>
              <a:buClrTx/>
              <a:buSzTx/>
              <a:buFont typeface="Symbol" pitchFamily="18" charset="2"/>
              <a:buChar char="-"/>
              <a:tabLst/>
              <a:defRPr sz="1600" baseline="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smtClean="0"/>
          </a:p>
        </p:txBody>
      </p:sp>
      <p:sp>
        <p:nvSpPr>
          <p:cNvPr id="12"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3"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4"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E26B0659-4DB4-4EAE-9A9F-E4B1FF9D5628}" type="datetime1">
              <a:rPr lang="de-DE" noProof="0" smtClean="0"/>
              <a:t>23.04.2020</a:t>
            </a:fld>
            <a:endParaRPr lang="de-AT" noProof="0" dirty="0"/>
          </a:p>
        </p:txBody>
      </p:sp>
    </p:spTree>
    <p:extLst>
      <p:ext uri="{BB962C8B-B14F-4D97-AF65-F5344CB8AC3E}">
        <p14:creationId xmlns:p14="http://schemas.microsoft.com/office/powerpoint/2010/main" val="1886123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Them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324000" y="1522800"/>
            <a:ext cx="3924000" cy="324000"/>
          </a:xfrm>
        </p:spPr>
        <p:txBody>
          <a:bodyPr anchor="t" anchorCtr="0"/>
          <a:lstStyle>
            <a:lvl1pPr marL="0" indent="0">
              <a:spcAft>
                <a:spcPts val="0"/>
              </a:spcAft>
              <a:buNone/>
              <a:defRPr sz="2000" b="1">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8" name="Inhaltsplatzhalter 2"/>
          <p:cNvSpPr>
            <a:spLocks noGrp="1"/>
          </p:cNvSpPr>
          <p:nvPr>
            <p:ph sz="half" idx="14"/>
          </p:nvPr>
        </p:nvSpPr>
        <p:spPr>
          <a:xfrm>
            <a:off x="324000" y="1879200"/>
            <a:ext cx="3924000" cy="4320000"/>
          </a:xfrm>
          <a:noFill/>
          <a:ln w="1270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000"/>
          <a:lstStyle>
            <a:lvl1pPr marL="324000" indent="-324000">
              <a:defRPr lang="de-DE" sz="2000" dirty="0" smtClean="0">
                <a:solidFill>
                  <a:schemeClr val="tx1"/>
                </a:solidFill>
                <a:latin typeface="+mn-lt"/>
                <a:ea typeface="+mn-ea"/>
                <a:cs typeface="+mn-cs"/>
              </a:defRPr>
            </a:lvl1pPr>
            <a:lvl2pPr marL="536400" indent="-176400">
              <a:defRPr lang="de-DE" sz="1600" dirty="0" smtClean="0">
                <a:solidFill>
                  <a:schemeClr val="tx1"/>
                </a:solidFill>
                <a:latin typeface="+mn-lt"/>
                <a:ea typeface="+mn-ea"/>
                <a:cs typeface="+mn-cs"/>
              </a:defRPr>
            </a:lvl2pPr>
            <a:lvl3pPr>
              <a:defRPr baseline="0"/>
            </a:lvl3pPr>
            <a:lvl4pPr>
              <a:defRPr baseline="0"/>
            </a:lvl4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smtClean="0"/>
          </a:p>
        </p:txBody>
      </p:sp>
      <p:sp>
        <p:nvSpPr>
          <p:cNvPr id="17" name="Textplatzhalter 2"/>
          <p:cNvSpPr>
            <a:spLocks noGrp="1"/>
          </p:cNvSpPr>
          <p:nvPr>
            <p:ph type="body" idx="16"/>
          </p:nvPr>
        </p:nvSpPr>
        <p:spPr>
          <a:xfrm>
            <a:off x="4572000" y="1522800"/>
            <a:ext cx="3924000" cy="324000"/>
          </a:xfrm>
        </p:spPr>
        <p:txBody>
          <a:bodyPr anchor="t" anchorCtr="0"/>
          <a:lstStyle>
            <a:lvl1pPr marL="0" indent="0">
              <a:spcAft>
                <a:spcPts val="0"/>
              </a:spcAft>
              <a:buNone/>
              <a:defRPr sz="2000" b="1">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18" name="Inhaltsplatzhalter 2"/>
          <p:cNvSpPr>
            <a:spLocks noGrp="1"/>
          </p:cNvSpPr>
          <p:nvPr>
            <p:ph sz="half" idx="17"/>
          </p:nvPr>
        </p:nvSpPr>
        <p:spPr>
          <a:xfrm>
            <a:off x="4572000" y="1879200"/>
            <a:ext cx="3924000" cy="4320000"/>
          </a:xfrm>
          <a:noFill/>
          <a:ln w="12700">
            <a:solidFill>
              <a:schemeClr val="accent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000"/>
          <a:lstStyle>
            <a:lvl1pPr marL="324000" indent="-324000">
              <a:defRPr lang="de-DE" sz="2000" dirty="0" smtClean="0">
                <a:solidFill>
                  <a:schemeClr val="tx1"/>
                </a:solidFill>
                <a:latin typeface="+mn-lt"/>
                <a:ea typeface="+mn-ea"/>
                <a:cs typeface="+mn-cs"/>
              </a:defRPr>
            </a:lvl1pPr>
            <a:lvl2pPr marL="536400" indent="-176400">
              <a:defRPr lang="de-DE" sz="1600" dirty="0" smtClean="0">
                <a:solidFill>
                  <a:schemeClr val="tx1"/>
                </a:solidFill>
                <a:latin typeface="+mn-lt"/>
                <a:ea typeface="+mn-ea"/>
                <a:cs typeface="+mn-cs"/>
              </a:defRPr>
            </a:lvl2pPr>
            <a:lvl3pPr>
              <a:defRPr baseline="0"/>
            </a:lvl3pPr>
            <a:lvl4pPr>
              <a:defRPr baseline="0"/>
            </a:lvl4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smtClean="0"/>
          </a:p>
        </p:txBody>
      </p:sp>
      <p:sp>
        <p:nvSpPr>
          <p:cNvPr id="11"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2"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5"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FE294C39-F2F4-49E3-9E9A-C5A5EEC9DBB3}" type="datetime1">
              <a:rPr lang="de-DE" noProof="0" smtClean="0"/>
              <a:t>23.04.2020</a:t>
            </a:fld>
            <a:endParaRPr lang="de-AT" noProof="0" dirty="0"/>
          </a:p>
        </p:txBody>
      </p:sp>
    </p:spTree>
    <p:extLst>
      <p:ext uri="{BB962C8B-B14F-4D97-AF65-F5344CB8AC3E}">
        <p14:creationId xmlns:p14="http://schemas.microsoft.com/office/powerpoint/2010/main" val="3878152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in Bild Hochformat mit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11" name="Bildplatzhalter 2"/>
          <p:cNvSpPr>
            <a:spLocks noGrp="1"/>
          </p:cNvSpPr>
          <p:nvPr>
            <p:ph type="pic" idx="10"/>
          </p:nvPr>
        </p:nvSpPr>
        <p:spPr>
          <a:xfrm>
            <a:off x="324000" y="1555200"/>
            <a:ext cx="3924000" cy="4643437"/>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0" indent="0">
              <a:buFontTx/>
              <a:buNone/>
              <a:defRPr lang="de-DE" sz="2000" dirty="0"/>
            </a:lvl1pPr>
          </a:lstStyle>
          <a:p>
            <a:pPr lvl="0"/>
            <a:r>
              <a:rPr lang="de-DE" noProof="0" smtClean="0"/>
              <a:t>Bild durch Klicken auf Symbol hinzufügen</a:t>
            </a:r>
            <a:endParaRPr lang="de-DE" noProof="0" dirty="0"/>
          </a:p>
        </p:txBody>
      </p:sp>
      <p:sp>
        <p:nvSpPr>
          <p:cNvPr id="13" name="Inhaltsplatzhalter 3"/>
          <p:cNvSpPr>
            <a:spLocks noGrp="1"/>
          </p:cNvSpPr>
          <p:nvPr>
            <p:ph sz="half" idx="2"/>
          </p:nvPr>
        </p:nvSpPr>
        <p:spPr>
          <a:xfrm>
            <a:off x="4572000" y="1522800"/>
            <a:ext cx="4248000" cy="4658400"/>
          </a:xfrm>
        </p:spPr>
        <p:txBody>
          <a:bodyPr/>
          <a:lstStyle>
            <a:lvl1pPr marL="324000" indent="-324000">
              <a:spcAft>
                <a:spcPts val="800"/>
              </a:spcAft>
              <a:defRPr lang="de-DE" sz="2000" baseline="0" dirty="0" smtClean="0">
                <a:solidFill>
                  <a:schemeClr val="tx1"/>
                </a:solidFill>
                <a:latin typeface="+mn-lt"/>
                <a:ea typeface="+mn-ea"/>
                <a:cs typeface="+mn-cs"/>
              </a:defRPr>
            </a:lvl1pPr>
            <a:lvl2pPr marL="536400" indent="-176400">
              <a:spcAft>
                <a:spcPts val="800"/>
              </a:spcAft>
              <a:defRPr lang="de-DE" sz="1600" dirty="0" smtClean="0">
                <a:solidFill>
                  <a:schemeClr val="tx1"/>
                </a:solidFill>
                <a:latin typeface="+mn-lt"/>
                <a:ea typeface="+mn-ea"/>
                <a:cs typeface="+mn-cs"/>
              </a:defRPr>
            </a:lvl2pPr>
            <a:lvl3pPr>
              <a:defRPr sz="1600"/>
            </a:lvl3pPr>
            <a:lvl4pPr>
              <a:defRPr sz="1600" baseline="0"/>
            </a:lvl4pPr>
            <a:lvl5pPr marL="715963" indent="-173038">
              <a:buFont typeface="Frutiger Next for EVN Light" pitchFamily="34" charset="0"/>
              <a:buChar cha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smtClean="0"/>
          </a:p>
        </p:txBody>
      </p:sp>
      <p:sp>
        <p:nvSpPr>
          <p:cNvPr id="7" name="Inhaltsplatzhalter 2"/>
          <p:cNvSpPr>
            <a:spLocks noGrp="1"/>
          </p:cNvSpPr>
          <p:nvPr>
            <p:ph idx="1"/>
          </p:nvPr>
        </p:nvSpPr>
        <p:spPr>
          <a:xfrm>
            <a:off x="324000" y="6199199"/>
            <a:ext cx="3924000"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
        <p:nvSpPr>
          <p:cNvPr id="14"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5"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6" name="Datumsplatzhalter 3"/>
          <p:cNvSpPr>
            <a:spLocks noGrp="1"/>
          </p:cNvSpPr>
          <p:nvPr>
            <p:ph type="dt" sz="half" idx="11"/>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C85E0CD7-8E38-4015-B28B-58E0D7458AAC}" type="datetime1">
              <a:rPr lang="de-DE" noProof="0" smtClean="0"/>
              <a:t>23.04.2020</a:t>
            </a:fld>
            <a:endParaRPr lang="de-AT" noProof="0" dirty="0"/>
          </a:p>
        </p:txBody>
      </p:sp>
    </p:spTree>
    <p:extLst>
      <p:ext uri="{BB962C8B-B14F-4D97-AF65-F5344CB8AC3E}">
        <p14:creationId xmlns:p14="http://schemas.microsoft.com/office/powerpoint/2010/main" val="101293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in Bild Querformat mit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20" name="Inhaltsplatzhalter 2"/>
          <p:cNvSpPr>
            <a:spLocks noGrp="1"/>
          </p:cNvSpPr>
          <p:nvPr>
            <p:ph idx="1"/>
          </p:nvPr>
        </p:nvSpPr>
        <p:spPr>
          <a:xfrm>
            <a:off x="324000" y="4039200"/>
            <a:ext cx="3924000"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
        <p:nvSpPr>
          <p:cNvPr id="9" name="Bildplatzhalter 2"/>
          <p:cNvSpPr>
            <a:spLocks noGrp="1"/>
          </p:cNvSpPr>
          <p:nvPr>
            <p:ph type="pic" idx="10"/>
          </p:nvPr>
        </p:nvSpPr>
        <p:spPr>
          <a:xfrm>
            <a:off x="324000" y="1555200"/>
            <a:ext cx="3924000" cy="2484438"/>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13"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5"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6" name="Datumsplatzhalter 3"/>
          <p:cNvSpPr>
            <a:spLocks noGrp="1"/>
          </p:cNvSpPr>
          <p:nvPr>
            <p:ph type="dt" sz="half" idx="11"/>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8100185A-1132-4DA8-9FFF-E47225E69D5D}" type="datetime1">
              <a:rPr lang="de-DE" noProof="0" smtClean="0"/>
              <a:t>23.04.2020</a:t>
            </a:fld>
            <a:endParaRPr lang="de-AT" noProof="0" dirty="0"/>
          </a:p>
        </p:txBody>
      </p:sp>
      <p:sp>
        <p:nvSpPr>
          <p:cNvPr id="17" name="Inhaltsplatzhalter 3"/>
          <p:cNvSpPr>
            <a:spLocks noGrp="1"/>
          </p:cNvSpPr>
          <p:nvPr>
            <p:ph sz="half" idx="2"/>
          </p:nvPr>
        </p:nvSpPr>
        <p:spPr>
          <a:xfrm>
            <a:off x="4572000" y="1522800"/>
            <a:ext cx="4248000" cy="4658400"/>
          </a:xfrm>
        </p:spPr>
        <p:txBody>
          <a:bodyPr/>
          <a:lstStyle>
            <a:lvl1pPr marL="324000" indent="-324000">
              <a:spcAft>
                <a:spcPts val="800"/>
              </a:spcAft>
              <a:defRPr lang="de-DE" sz="2000" baseline="0" dirty="0" smtClean="0">
                <a:solidFill>
                  <a:schemeClr val="tx1"/>
                </a:solidFill>
                <a:latin typeface="+mn-lt"/>
                <a:ea typeface="+mn-ea"/>
                <a:cs typeface="+mn-cs"/>
              </a:defRPr>
            </a:lvl1pPr>
            <a:lvl2pPr marL="536400" indent="-176400">
              <a:spcAft>
                <a:spcPts val="800"/>
              </a:spcAft>
              <a:defRPr lang="de-DE" sz="1600" dirty="0" smtClean="0">
                <a:solidFill>
                  <a:schemeClr val="tx1"/>
                </a:solidFill>
                <a:latin typeface="+mn-lt"/>
                <a:ea typeface="+mn-ea"/>
                <a:cs typeface="+mn-cs"/>
              </a:defRPr>
            </a:lvl2pPr>
            <a:lvl3pPr>
              <a:defRPr sz="1600"/>
            </a:lvl3pPr>
            <a:lvl4pPr>
              <a:defRPr sz="1600" baseline="0"/>
            </a:lvl4pPr>
            <a:lvl5pPr marL="715963" indent="-173038">
              <a:buFont typeface="Frutiger Next for EVN Light" pitchFamily="34" charset="0"/>
              <a:buChar cha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smtClean="0"/>
          </a:p>
        </p:txBody>
      </p:sp>
    </p:spTree>
    <p:extLst>
      <p:ext uri="{BB962C8B-B14F-4D97-AF65-F5344CB8AC3E}">
        <p14:creationId xmlns:p14="http://schemas.microsoft.com/office/powerpoint/2010/main" val="3048631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Zwei Bilder Hochforma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11" name="Bildplatzhalter 2"/>
          <p:cNvSpPr>
            <a:spLocks noGrp="1"/>
          </p:cNvSpPr>
          <p:nvPr>
            <p:ph type="pic" idx="10"/>
          </p:nvPr>
        </p:nvSpPr>
        <p:spPr>
          <a:xfrm>
            <a:off x="324000" y="1555200"/>
            <a:ext cx="3924000" cy="4643438"/>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14" name="Inhaltsplatzhalter 2"/>
          <p:cNvSpPr>
            <a:spLocks noGrp="1"/>
          </p:cNvSpPr>
          <p:nvPr>
            <p:ph idx="12"/>
          </p:nvPr>
        </p:nvSpPr>
        <p:spPr>
          <a:xfrm>
            <a:off x="4572000" y="6199200"/>
            <a:ext cx="3924000" cy="180000"/>
          </a:xfrm>
        </p:spPr>
        <p:txBody>
          <a:bodyPr/>
          <a:lstStyle>
            <a:lvl1pPr marL="0" indent="0">
              <a:lnSpc>
                <a:spcPts val="1280"/>
              </a:lnSpc>
              <a:spcAft>
                <a:spcPts val="0"/>
              </a:spcAft>
              <a:buNone/>
              <a:defRPr lang="de-DE" sz="1050" dirty="0" smtClean="0">
                <a:solidFill>
                  <a:schemeClr val="tx1"/>
                </a:solidFill>
                <a:latin typeface="+mn-lt"/>
                <a:ea typeface="+mn-ea"/>
                <a:cs typeface="+mn-cs"/>
              </a:defRPr>
            </a:lvl1pPr>
            <a:lvl2pPr>
              <a:defRPr>
                <a:solidFill>
                  <a:schemeClr val="tx1"/>
                </a:solidFill>
                <a:latin typeface="+mn-lt"/>
              </a:defRPr>
            </a:lvl2pPr>
            <a:lvl3pPr marL="903047" indent="0">
              <a:buNone/>
              <a:defRPr/>
            </a:lvl3pPr>
          </a:lstStyle>
          <a:p>
            <a:pPr lvl="0"/>
            <a:r>
              <a:rPr lang="de-DE" smtClean="0"/>
              <a:t>Textmasterformat bearbeiten</a:t>
            </a:r>
          </a:p>
        </p:txBody>
      </p:sp>
      <p:sp>
        <p:nvSpPr>
          <p:cNvPr id="18" name="Bildplatzhalter 2"/>
          <p:cNvSpPr>
            <a:spLocks noGrp="1"/>
          </p:cNvSpPr>
          <p:nvPr>
            <p:ph type="pic" idx="14"/>
          </p:nvPr>
        </p:nvSpPr>
        <p:spPr>
          <a:xfrm>
            <a:off x="4572000" y="1555200"/>
            <a:ext cx="3924000" cy="4643438"/>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13"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7"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9"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CACF74F9-B626-433F-BE9C-76D1AAC35FC2}" type="datetime1">
              <a:rPr lang="de-DE" noProof="0" smtClean="0"/>
              <a:t>23.04.2020</a:t>
            </a:fld>
            <a:endParaRPr lang="de-AT" noProof="0" dirty="0"/>
          </a:p>
        </p:txBody>
      </p:sp>
      <p:sp>
        <p:nvSpPr>
          <p:cNvPr id="20" name="Inhaltsplatzhalter 2"/>
          <p:cNvSpPr>
            <a:spLocks noGrp="1"/>
          </p:cNvSpPr>
          <p:nvPr>
            <p:ph idx="1"/>
          </p:nvPr>
        </p:nvSpPr>
        <p:spPr>
          <a:xfrm>
            <a:off x="324000" y="6199199"/>
            <a:ext cx="3924000"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Tree>
    <p:extLst>
      <p:ext uri="{BB962C8B-B14F-4D97-AF65-F5344CB8AC3E}">
        <p14:creationId xmlns:p14="http://schemas.microsoft.com/office/powerpoint/2010/main" val="2363959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Zwei Bilder Querforma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14" name="Inhaltsplatzhalter 2"/>
          <p:cNvSpPr>
            <a:spLocks noGrp="1"/>
          </p:cNvSpPr>
          <p:nvPr>
            <p:ph idx="12"/>
          </p:nvPr>
        </p:nvSpPr>
        <p:spPr>
          <a:xfrm>
            <a:off x="4572000" y="4039200"/>
            <a:ext cx="3924000"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
        <p:nvSpPr>
          <p:cNvPr id="13"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7"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9"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4D75C42A-F0CE-4286-8E5D-C50156AF0112}" type="datetime1">
              <a:rPr lang="de-DE" noProof="0" smtClean="0"/>
              <a:t>23.04.2020</a:t>
            </a:fld>
            <a:endParaRPr lang="de-AT" noProof="0" dirty="0"/>
          </a:p>
        </p:txBody>
      </p:sp>
      <p:sp>
        <p:nvSpPr>
          <p:cNvPr id="20" name="Inhaltsplatzhalter 2"/>
          <p:cNvSpPr>
            <a:spLocks noGrp="1"/>
          </p:cNvSpPr>
          <p:nvPr>
            <p:ph idx="1"/>
          </p:nvPr>
        </p:nvSpPr>
        <p:spPr>
          <a:xfrm>
            <a:off x="324000" y="4039200"/>
            <a:ext cx="3924000"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
        <p:nvSpPr>
          <p:cNvPr id="21" name="Bildplatzhalter 2"/>
          <p:cNvSpPr>
            <a:spLocks noGrp="1"/>
          </p:cNvSpPr>
          <p:nvPr>
            <p:ph type="pic" idx="10"/>
          </p:nvPr>
        </p:nvSpPr>
        <p:spPr>
          <a:xfrm>
            <a:off x="324000" y="1555200"/>
            <a:ext cx="3924000" cy="2484438"/>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22" name="Bildplatzhalter 2"/>
          <p:cNvSpPr>
            <a:spLocks noGrp="1"/>
          </p:cNvSpPr>
          <p:nvPr>
            <p:ph type="pic" idx="13"/>
          </p:nvPr>
        </p:nvSpPr>
        <p:spPr>
          <a:xfrm>
            <a:off x="4572000" y="1555200"/>
            <a:ext cx="3924000" cy="2484438"/>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Tree>
    <p:extLst>
      <p:ext uri="{BB962C8B-B14F-4D97-AF65-F5344CB8AC3E}">
        <p14:creationId xmlns:p14="http://schemas.microsoft.com/office/powerpoint/2010/main" val="2922751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Zwei Bilder Querformat mit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25" name="Bildplatzhalter 2"/>
          <p:cNvSpPr>
            <a:spLocks noGrp="1"/>
          </p:cNvSpPr>
          <p:nvPr>
            <p:ph type="pic" idx="20"/>
          </p:nvPr>
        </p:nvSpPr>
        <p:spPr>
          <a:xfrm>
            <a:off x="324000" y="1555200"/>
            <a:ext cx="3924000" cy="2160000"/>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10" name="Inhaltsplatzhalter 2"/>
          <p:cNvSpPr>
            <a:spLocks noGrp="1"/>
          </p:cNvSpPr>
          <p:nvPr>
            <p:ph idx="24"/>
          </p:nvPr>
        </p:nvSpPr>
        <p:spPr>
          <a:xfrm>
            <a:off x="323850" y="3715200"/>
            <a:ext cx="3924114"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
        <p:nvSpPr>
          <p:cNvPr id="18" name="Bildplatzhalter 2"/>
          <p:cNvSpPr>
            <a:spLocks noGrp="1"/>
          </p:cNvSpPr>
          <p:nvPr>
            <p:ph type="pic" idx="28"/>
          </p:nvPr>
        </p:nvSpPr>
        <p:spPr>
          <a:xfrm>
            <a:off x="322108" y="4039200"/>
            <a:ext cx="3924000" cy="2160000"/>
          </a:xfrm>
        </p:spPr>
        <p:txBody>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12"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14"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17" name="Datumsplatzhalter 3"/>
          <p:cNvSpPr>
            <a:spLocks noGrp="1"/>
          </p:cNvSpPr>
          <p:nvPr>
            <p:ph type="dt" sz="half" idx="29"/>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C2709E68-D9D6-4B8D-8204-E5EF7E0034F0}" type="datetime1">
              <a:rPr lang="de-DE" noProof="0" smtClean="0"/>
              <a:t>23.04.2020</a:t>
            </a:fld>
            <a:endParaRPr lang="de-AT" noProof="0" dirty="0"/>
          </a:p>
        </p:txBody>
      </p:sp>
      <p:sp>
        <p:nvSpPr>
          <p:cNvPr id="19" name="Inhaltsplatzhalter 2"/>
          <p:cNvSpPr>
            <a:spLocks noGrp="1"/>
          </p:cNvSpPr>
          <p:nvPr>
            <p:ph idx="1"/>
          </p:nvPr>
        </p:nvSpPr>
        <p:spPr>
          <a:xfrm>
            <a:off x="324000" y="6199199"/>
            <a:ext cx="3924000" cy="180000"/>
          </a:xfrm>
        </p:spPr>
        <p:txBody>
          <a:bodyPr/>
          <a:lstStyle>
            <a:lvl1pPr marL="0" indent="0">
              <a:lnSpc>
                <a:spcPts val="1280"/>
              </a:lnSpc>
              <a:spcAft>
                <a:spcPts val="0"/>
              </a:spcAft>
              <a:buNone/>
              <a:defRPr sz="1050"/>
            </a:lvl1pPr>
            <a:lvl2pPr>
              <a:defRPr>
                <a:solidFill>
                  <a:schemeClr val="tx1"/>
                </a:solidFill>
                <a:latin typeface="+mn-lt"/>
              </a:defRPr>
            </a:lvl2pPr>
            <a:lvl3pPr marL="903047" indent="0">
              <a:buNone/>
              <a:defRPr/>
            </a:lvl3pPr>
          </a:lstStyle>
          <a:p>
            <a:pPr lvl="0"/>
            <a:r>
              <a:rPr lang="de-DE" smtClean="0"/>
              <a:t>Textmasterformat bearbeiten</a:t>
            </a:r>
          </a:p>
        </p:txBody>
      </p:sp>
      <p:sp>
        <p:nvSpPr>
          <p:cNvPr id="20" name="Inhaltsplatzhalter 3"/>
          <p:cNvSpPr>
            <a:spLocks noGrp="1"/>
          </p:cNvSpPr>
          <p:nvPr>
            <p:ph sz="half" idx="2"/>
          </p:nvPr>
        </p:nvSpPr>
        <p:spPr>
          <a:xfrm>
            <a:off x="4572000" y="1522800"/>
            <a:ext cx="4248000" cy="4658400"/>
          </a:xfrm>
        </p:spPr>
        <p:txBody>
          <a:bodyPr/>
          <a:lstStyle>
            <a:lvl1pPr marL="324000" indent="-324000">
              <a:spcAft>
                <a:spcPts val="800"/>
              </a:spcAft>
              <a:defRPr lang="de-DE" sz="2000" baseline="0" dirty="0" smtClean="0">
                <a:solidFill>
                  <a:schemeClr val="tx1"/>
                </a:solidFill>
                <a:latin typeface="+mn-lt"/>
                <a:ea typeface="+mn-ea"/>
                <a:cs typeface="+mn-cs"/>
              </a:defRPr>
            </a:lvl1pPr>
            <a:lvl2pPr marL="536400" indent="-176400">
              <a:spcAft>
                <a:spcPts val="800"/>
              </a:spcAft>
              <a:defRPr lang="de-DE" sz="1600" dirty="0" smtClean="0">
                <a:solidFill>
                  <a:schemeClr val="tx1"/>
                </a:solidFill>
                <a:latin typeface="+mn-lt"/>
                <a:ea typeface="+mn-ea"/>
                <a:cs typeface="+mn-cs"/>
              </a:defRPr>
            </a:lvl2pPr>
            <a:lvl3pPr>
              <a:defRPr sz="1600"/>
            </a:lvl3pPr>
            <a:lvl4pPr>
              <a:defRPr sz="1600" baseline="0"/>
            </a:lvl4pPr>
            <a:lvl5pPr marL="715963" indent="-173038">
              <a:buFont typeface="Frutiger Next for EVN Light" pitchFamily="34" charset="0"/>
              <a:buChar cha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smtClean="0"/>
          </a:p>
        </p:txBody>
      </p:sp>
    </p:spTree>
    <p:extLst>
      <p:ext uri="{BB962C8B-B14F-4D97-AF65-F5344CB8AC3E}">
        <p14:creationId xmlns:p14="http://schemas.microsoft.com/office/powerpoint/2010/main" val="2689800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1728000" y="1522925"/>
            <a:ext cx="6012000" cy="465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a:p>
            <a:pPr lvl="5"/>
            <a:r>
              <a:rPr lang="de-DE" dirty="0" smtClean="0"/>
              <a:t>Sechste Ebene</a:t>
            </a:r>
          </a:p>
          <a:p>
            <a:pPr lvl="6"/>
            <a:r>
              <a:rPr lang="de-DE" dirty="0" smtClean="0"/>
              <a:t>Siebente Ebene</a:t>
            </a:r>
          </a:p>
          <a:p>
            <a:pPr lvl="7"/>
            <a:r>
              <a:rPr lang="de-DE" dirty="0" smtClean="0"/>
              <a:t>Achte Ebene</a:t>
            </a:r>
          </a:p>
          <a:p>
            <a:pPr lvl="8"/>
            <a:r>
              <a:rPr lang="de-DE" dirty="0" smtClean="0"/>
              <a:t>Neunte Ebene</a:t>
            </a:r>
          </a:p>
          <a:p>
            <a:pPr lvl="8"/>
            <a:endParaRPr lang="de-DE" dirty="0" smtClean="0"/>
          </a:p>
          <a:p>
            <a:pPr lvl="8"/>
            <a:endParaRPr lang="de-AT" dirty="0" smtClean="0"/>
          </a:p>
        </p:txBody>
      </p:sp>
      <p:pic>
        <p:nvPicPr>
          <p:cNvPr id="1027" name="Picture 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870825" y="333375"/>
            <a:ext cx="94932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312738" y="371475"/>
            <a:ext cx="706755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dirty="0" smtClean="0"/>
              <a:t>Mastertitelformat bearbeiten</a:t>
            </a:r>
          </a:p>
        </p:txBody>
      </p:sp>
      <p:sp>
        <p:nvSpPr>
          <p:cNvPr id="1029" name="Line 9"/>
          <p:cNvSpPr>
            <a:spLocks noChangeShapeType="1"/>
          </p:cNvSpPr>
          <p:nvPr/>
        </p:nvSpPr>
        <p:spPr bwMode="auto">
          <a:xfrm>
            <a:off x="317500" y="1244600"/>
            <a:ext cx="8496300" cy="1588"/>
          </a:xfrm>
          <a:prstGeom prst="line">
            <a:avLst/>
          </a:prstGeom>
          <a:noFill/>
          <a:ln w="12700">
            <a:solidFill>
              <a:srgbClr val="E0001B"/>
            </a:solidFill>
            <a:round/>
            <a:headEnd/>
            <a:tailEnd/>
          </a:ln>
          <a:extLst>
            <a:ext uri="{909E8E84-426E-40DD-AFC4-6F175D3DCCD1}">
              <a14:hiddenFill xmlns:a14="http://schemas.microsoft.com/office/drawing/2010/main">
                <a:noFill/>
              </a14:hiddenFill>
            </a:ext>
          </a:extLst>
        </p:spPr>
        <p:txBody>
          <a:bodyPr lIns="80147" tIns="40074" rIns="80147" bIns="40074"/>
          <a:lstStyle/>
          <a:p>
            <a:endParaRPr lang="de-AT"/>
          </a:p>
        </p:txBody>
      </p:sp>
      <p:sp>
        <p:nvSpPr>
          <p:cNvPr id="103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 name="Fußzeilenplatzhalter 1"/>
          <p:cNvSpPr>
            <a:spLocks noGrp="1"/>
          </p:cNvSpPr>
          <p:nvPr>
            <p:ph type="ftr" sz="quarter" idx="3"/>
          </p:nvPr>
        </p:nvSpPr>
        <p:spPr>
          <a:xfrm>
            <a:off x="1727999" y="6382800"/>
            <a:ext cx="6012000" cy="180000"/>
          </a:xfrm>
          <a:prstGeom prst="rect">
            <a:avLst/>
          </a:prstGeom>
        </p:spPr>
        <p:txBody>
          <a:bodyPr vert="horz" lIns="0" tIns="0" rIns="0" bIns="0" rtlCol="0" anchor="ctr"/>
          <a:lstStyle>
            <a:lvl1pPr algn="l">
              <a:lnSpc>
                <a:spcPts val="1280"/>
              </a:lnSpc>
              <a:defRPr sz="1050">
                <a:solidFill>
                  <a:schemeClr val="tx1"/>
                </a:solidFill>
              </a:defRPr>
            </a:lvl1pPr>
          </a:lstStyle>
          <a:p>
            <a:pPr>
              <a:defRPr/>
            </a:pPr>
            <a:endParaRPr lang="de-AT" dirty="0"/>
          </a:p>
        </p:txBody>
      </p:sp>
      <p:sp>
        <p:nvSpPr>
          <p:cNvPr id="3" name="Foliennummernplatzhalter 2"/>
          <p:cNvSpPr>
            <a:spLocks noGrp="1"/>
          </p:cNvSpPr>
          <p:nvPr>
            <p:ph type="sldNum" sz="quarter" idx="4"/>
          </p:nvPr>
        </p:nvSpPr>
        <p:spPr>
          <a:xfrm>
            <a:off x="8460000" y="6382800"/>
            <a:ext cx="360000" cy="179388"/>
          </a:xfrm>
          <a:prstGeom prst="rect">
            <a:avLst/>
          </a:prstGeom>
        </p:spPr>
        <p:txBody>
          <a:bodyPr vert="horz" lIns="0" tIns="0" rIns="0" bIns="0" rtlCol="0" anchor="ctr"/>
          <a:lstStyle>
            <a:lvl1pPr algn="l">
              <a:lnSpc>
                <a:spcPts val="1280"/>
              </a:lnSpc>
              <a:tabLst>
                <a:tab pos="450000" algn="r"/>
              </a:tabLst>
              <a:defRPr sz="1050">
                <a:solidFill>
                  <a:schemeClr val="tx1"/>
                </a:solidFill>
              </a:defRPr>
            </a:lvl1pPr>
          </a:lstStyle>
          <a:p>
            <a:pPr algn="r">
              <a:tabLst/>
              <a:defRPr/>
            </a:pPr>
            <a:fld id="{6542F57A-F7B0-4943-9E5E-864955B350A4}" type="slidenum">
              <a:rPr lang="de-AT" smtClean="0"/>
              <a:pPr algn="r">
                <a:tabLst/>
                <a:defRPr/>
              </a:pPr>
              <a:t>‹#›</a:t>
            </a:fld>
            <a:endParaRPr lang="de-AT" dirty="0"/>
          </a:p>
        </p:txBody>
      </p:sp>
      <p:sp>
        <p:nvSpPr>
          <p:cNvPr id="4" name="Datumsplatzhalter 3"/>
          <p:cNvSpPr>
            <a:spLocks noGrp="1"/>
          </p:cNvSpPr>
          <p:nvPr>
            <p:ph type="dt" sz="half" idx="2"/>
          </p:nvPr>
        </p:nvSpPr>
        <p:spPr>
          <a:xfrm>
            <a:off x="324000" y="6381415"/>
            <a:ext cx="1080000" cy="181155"/>
          </a:xfrm>
          <a:prstGeom prst="rect">
            <a:avLst/>
          </a:prstGeom>
        </p:spPr>
        <p:txBody>
          <a:bodyPr vert="horz" lIns="0" tIns="0" rIns="0" bIns="0" rtlCol="0" anchor="ctr"/>
          <a:lstStyle>
            <a:lvl1pPr algn="l">
              <a:lnSpc>
                <a:spcPts val="1280"/>
              </a:lnSpc>
              <a:defRPr sz="1050">
                <a:solidFill>
                  <a:schemeClr val="accent1"/>
                </a:solidFill>
                <a:latin typeface="+mn-lt"/>
              </a:defRPr>
            </a:lvl1pPr>
          </a:lstStyle>
          <a:p>
            <a:fld id="{99431E38-5A9C-4474-9BF9-6A125D79BFCC}" type="datetime1">
              <a:rPr lang="de-DE" noProof="0" smtClean="0"/>
              <a:t>23.04.2020</a:t>
            </a:fld>
            <a:endParaRPr lang="de-AT" noProof="0" dirty="0"/>
          </a:p>
        </p:txBody>
      </p:sp>
    </p:spTree>
  </p:cSld>
  <p:clrMap bg1="lt1" tx1="dk1" bg2="lt2" tx2="dk2" accent1="accent1" accent2="accent2" accent3="accent3" accent4="accent4" accent5="accent5" accent6="accent6" hlink="hlink" folHlink="folHlink"/>
  <p:sldLayoutIdLst>
    <p:sldLayoutId id="2147483979" r:id="rId1"/>
    <p:sldLayoutId id="2147483964" r:id="rId2"/>
    <p:sldLayoutId id="2147483965" r:id="rId3"/>
    <p:sldLayoutId id="2147483966" r:id="rId4"/>
    <p:sldLayoutId id="2147483967" r:id="rId5"/>
    <p:sldLayoutId id="2147483968" r:id="rId6"/>
    <p:sldLayoutId id="2147483969" r:id="rId7"/>
    <p:sldLayoutId id="2147483970" r:id="rId8"/>
    <p:sldLayoutId id="2147483971" r:id="rId9"/>
    <p:sldLayoutId id="2147483972" r:id="rId10"/>
    <p:sldLayoutId id="2147483973" r:id="rId11"/>
    <p:sldLayoutId id="2147483974" r:id="rId12"/>
    <p:sldLayoutId id="2147483975" r:id="rId13"/>
    <p:sldLayoutId id="2147483976" r:id="rId14"/>
    <p:sldLayoutId id="2147483977" r:id="rId15"/>
    <p:sldLayoutId id="2147483978" r:id="rId16"/>
  </p:sldLayoutIdLst>
  <p:timing>
    <p:tnLst>
      <p:par>
        <p:cTn id="1" dur="indefinite" restart="never" nodeType="tmRoot"/>
      </p:par>
    </p:tnLst>
  </p:timing>
  <p:hf hdr="0" dt="0"/>
  <p:txStyles>
    <p:titleStyle>
      <a:lvl1pPr algn="l" defTabSz="871538" rtl="0" eaLnBrk="1" fontAlgn="base" hangingPunct="1">
        <a:lnSpc>
          <a:spcPts val="3000"/>
        </a:lnSpc>
        <a:spcBef>
          <a:spcPct val="0"/>
        </a:spcBef>
        <a:spcAft>
          <a:spcPct val="0"/>
        </a:spcAft>
        <a:defRPr sz="2600">
          <a:solidFill>
            <a:schemeClr val="tx2"/>
          </a:solidFill>
          <a:latin typeface="+mj-lt"/>
          <a:ea typeface="+mj-ea"/>
          <a:cs typeface="+mj-cs"/>
        </a:defRPr>
      </a:lvl1pPr>
      <a:lvl2pPr algn="l" defTabSz="871538" rtl="0" eaLnBrk="1" fontAlgn="base" hangingPunct="1">
        <a:lnSpc>
          <a:spcPts val="3000"/>
        </a:lnSpc>
        <a:spcBef>
          <a:spcPct val="0"/>
        </a:spcBef>
        <a:spcAft>
          <a:spcPct val="0"/>
        </a:spcAft>
        <a:defRPr sz="2600">
          <a:solidFill>
            <a:schemeClr val="tx2"/>
          </a:solidFill>
          <a:latin typeface="Frutiger Next for EVN Light" pitchFamily="34" charset="0"/>
        </a:defRPr>
      </a:lvl2pPr>
      <a:lvl3pPr algn="l" defTabSz="871538" rtl="0" eaLnBrk="1" fontAlgn="base" hangingPunct="1">
        <a:lnSpc>
          <a:spcPts val="3000"/>
        </a:lnSpc>
        <a:spcBef>
          <a:spcPct val="0"/>
        </a:spcBef>
        <a:spcAft>
          <a:spcPct val="0"/>
        </a:spcAft>
        <a:defRPr sz="2600">
          <a:solidFill>
            <a:schemeClr val="tx2"/>
          </a:solidFill>
          <a:latin typeface="Frutiger Next for EVN Light" pitchFamily="34" charset="0"/>
        </a:defRPr>
      </a:lvl3pPr>
      <a:lvl4pPr algn="l" defTabSz="871538" rtl="0" eaLnBrk="1" fontAlgn="base" hangingPunct="1">
        <a:lnSpc>
          <a:spcPts val="3000"/>
        </a:lnSpc>
        <a:spcBef>
          <a:spcPct val="0"/>
        </a:spcBef>
        <a:spcAft>
          <a:spcPct val="0"/>
        </a:spcAft>
        <a:defRPr sz="2600">
          <a:solidFill>
            <a:schemeClr val="tx2"/>
          </a:solidFill>
          <a:latin typeface="Frutiger Next for EVN Light" pitchFamily="34" charset="0"/>
        </a:defRPr>
      </a:lvl4pPr>
      <a:lvl5pPr algn="l" defTabSz="871538" rtl="0" eaLnBrk="1" fontAlgn="base" hangingPunct="1">
        <a:lnSpc>
          <a:spcPts val="3000"/>
        </a:lnSpc>
        <a:spcBef>
          <a:spcPct val="0"/>
        </a:spcBef>
        <a:spcAft>
          <a:spcPct val="0"/>
        </a:spcAft>
        <a:defRPr sz="2600">
          <a:solidFill>
            <a:schemeClr val="tx2"/>
          </a:solidFill>
          <a:latin typeface="Frutiger Next for EVN Light" pitchFamily="34" charset="0"/>
        </a:defRPr>
      </a:lvl5pPr>
      <a:lvl6pPr marL="400736" algn="l" defTabSz="872436" rtl="0" eaLnBrk="1" fontAlgn="base" hangingPunct="1">
        <a:lnSpc>
          <a:spcPts val="2980"/>
        </a:lnSpc>
        <a:spcBef>
          <a:spcPct val="0"/>
        </a:spcBef>
        <a:spcAft>
          <a:spcPct val="0"/>
        </a:spcAft>
        <a:defRPr sz="2500">
          <a:solidFill>
            <a:srgbClr val="707070"/>
          </a:solidFill>
          <a:latin typeface="Frutiger Next for EVN Light" pitchFamily="34" charset="0"/>
        </a:defRPr>
      </a:lvl6pPr>
      <a:lvl7pPr marL="801472" algn="l" defTabSz="872436" rtl="0" eaLnBrk="1" fontAlgn="base" hangingPunct="1">
        <a:lnSpc>
          <a:spcPts val="2980"/>
        </a:lnSpc>
        <a:spcBef>
          <a:spcPct val="0"/>
        </a:spcBef>
        <a:spcAft>
          <a:spcPct val="0"/>
        </a:spcAft>
        <a:defRPr sz="2500">
          <a:solidFill>
            <a:srgbClr val="707070"/>
          </a:solidFill>
          <a:latin typeface="Frutiger Next for EVN Light" pitchFamily="34" charset="0"/>
        </a:defRPr>
      </a:lvl7pPr>
      <a:lvl8pPr marL="1202207" algn="l" defTabSz="872436" rtl="0" eaLnBrk="1" fontAlgn="base" hangingPunct="1">
        <a:lnSpc>
          <a:spcPts val="2980"/>
        </a:lnSpc>
        <a:spcBef>
          <a:spcPct val="0"/>
        </a:spcBef>
        <a:spcAft>
          <a:spcPct val="0"/>
        </a:spcAft>
        <a:defRPr sz="2500">
          <a:solidFill>
            <a:srgbClr val="707070"/>
          </a:solidFill>
          <a:latin typeface="Frutiger Next for EVN Light" pitchFamily="34" charset="0"/>
        </a:defRPr>
      </a:lvl8pPr>
      <a:lvl9pPr marL="1602943" algn="l" defTabSz="872436" rtl="0" eaLnBrk="1" fontAlgn="base" hangingPunct="1">
        <a:lnSpc>
          <a:spcPts val="2980"/>
        </a:lnSpc>
        <a:spcBef>
          <a:spcPct val="0"/>
        </a:spcBef>
        <a:spcAft>
          <a:spcPct val="0"/>
        </a:spcAft>
        <a:defRPr sz="2500">
          <a:solidFill>
            <a:srgbClr val="707070"/>
          </a:solidFill>
          <a:latin typeface="Frutiger Next for EVN Light" pitchFamily="34" charset="0"/>
        </a:defRPr>
      </a:lvl9pPr>
    </p:titleStyle>
    <p:bodyStyle>
      <a:lvl1pPr marL="323850" indent="-323850" algn="l" defTabSz="871538" rtl="0" eaLnBrk="1" fontAlgn="base" hangingPunct="1">
        <a:lnSpc>
          <a:spcPts val="2400"/>
        </a:lnSpc>
        <a:spcBef>
          <a:spcPct val="0"/>
        </a:spcBef>
        <a:spcAft>
          <a:spcPts val="800"/>
        </a:spcAft>
        <a:buClr>
          <a:srgbClr val="E0001B"/>
        </a:buClr>
        <a:buFont typeface="Frutiger Next for EVN Light" pitchFamily="34" charset="0"/>
        <a:buChar char=""/>
        <a:defRPr lang="de-AT" sz="2000" dirty="0">
          <a:solidFill>
            <a:schemeClr val="tx1"/>
          </a:solidFill>
          <a:latin typeface="+mn-lt"/>
          <a:ea typeface="+mn-ea"/>
          <a:cs typeface="+mn-cs"/>
        </a:defRPr>
      </a:lvl1pPr>
      <a:lvl2pPr marL="534988" indent="-176213" algn="l" defTabSz="871538" rtl="0" eaLnBrk="1" fontAlgn="base" hangingPunct="1">
        <a:lnSpc>
          <a:spcPts val="2100"/>
        </a:lnSpc>
        <a:spcBef>
          <a:spcPct val="0"/>
        </a:spcBef>
        <a:spcAft>
          <a:spcPts val="800"/>
        </a:spcAft>
        <a:buFont typeface="Frutiger Next for EVN Light" pitchFamily="34" charset="0"/>
        <a:buChar char="−"/>
        <a:tabLst>
          <a:tab pos="266700" algn="l"/>
        </a:tabLst>
        <a:defRPr lang="de-AT" sz="1600" dirty="0">
          <a:solidFill>
            <a:schemeClr val="tx1"/>
          </a:solidFill>
          <a:latin typeface="+mn-lt"/>
          <a:ea typeface="+mn-ea"/>
          <a:cs typeface="+mn-cs"/>
        </a:defRPr>
      </a:lvl2pPr>
      <a:lvl3pPr marL="719138" indent="-176213" algn="l" defTabSz="871538" rtl="0" eaLnBrk="1" fontAlgn="base" hangingPunct="1">
        <a:lnSpc>
          <a:spcPts val="2100"/>
        </a:lnSpc>
        <a:spcBef>
          <a:spcPct val="0"/>
        </a:spcBef>
        <a:spcAft>
          <a:spcPts val="800"/>
        </a:spcAft>
        <a:buFont typeface="Frutiger Next for EVN Light" pitchFamily="34" charset="0"/>
        <a:buChar char="−"/>
        <a:defRPr lang="de-AT" sz="1600" dirty="0">
          <a:solidFill>
            <a:schemeClr val="tx1"/>
          </a:solidFill>
          <a:latin typeface="+mn-lt"/>
          <a:ea typeface="+mn-ea"/>
          <a:cs typeface="+mn-cs"/>
        </a:defRPr>
      </a:lvl3pPr>
      <a:lvl4pPr marL="719138" indent="-174625" algn="l" defTabSz="871538" rtl="0" eaLnBrk="1" fontAlgn="base" hangingPunct="1">
        <a:lnSpc>
          <a:spcPts val="2100"/>
        </a:lnSpc>
        <a:spcBef>
          <a:spcPct val="0"/>
        </a:spcBef>
        <a:spcAft>
          <a:spcPts val="800"/>
        </a:spcAft>
        <a:buFont typeface="Frutiger Next for EVN Light" pitchFamily="34" charset="0"/>
        <a:buChar char="−"/>
        <a:defRPr lang="de-AT" sz="1600" dirty="0">
          <a:solidFill>
            <a:schemeClr val="tx1"/>
          </a:solidFill>
          <a:latin typeface="+mn-lt"/>
          <a:ea typeface="+mn-ea"/>
          <a:cs typeface="+mn-cs"/>
        </a:defRPr>
      </a:lvl4pPr>
      <a:lvl5pPr marL="719138" indent="-176213" algn="l" defTabSz="871538" rtl="0" eaLnBrk="1" fontAlgn="base" hangingPunct="1">
        <a:lnSpc>
          <a:spcPts val="2100"/>
        </a:lnSpc>
        <a:spcBef>
          <a:spcPct val="0"/>
        </a:spcBef>
        <a:spcAft>
          <a:spcPts val="800"/>
        </a:spcAft>
        <a:buFont typeface="Frutiger Next for EVN Light" pitchFamily="34" charset="0"/>
        <a:buChar char="−"/>
        <a:defRPr lang="de-AT" sz="1600" dirty="0">
          <a:solidFill>
            <a:schemeClr val="tx1"/>
          </a:solidFill>
          <a:latin typeface="+mn-lt"/>
          <a:ea typeface="+mn-ea"/>
          <a:cs typeface="+mn-cs"/>
        </a:defRPr>
      </a:lvl5pPr>
      <a:lvl6pPr marL="720725" indent="-176400" algn="l" defTabSz="872436" rtl="0" eaLnBrk="1" fontAlgn="base" hangingPunct="1">
        <a:lnSpc>
          <a:spcPts val="2100"/>
        </a:lnSpc>
        <a:spcBef>
          <a:spcPts val="0"/>
        </a:spcBef>
        <a:spcAft>
          <a:spcPts val="800"/>
        </a:spcAft>
        <a:buFont typeface="Frutiger Next for EVN Light" pitchFamily="34" charset="0"/>
        <a:buChar char="−"/>
        <a:defRPr sz="1600">
          <a:solidFill>
            <a:schemeClr val="tx1"/>
          </a:solidFill>
          <a:latin typeface="+mn-lt"/>
        </a:defRPr>
      </a:lvl6pPr>
      <a:lvl7pPr marL="720725" indent="-176400" algn="l" defTabSz="872436" rtl="0" eaLnBrk="1" fontAlgn="base" hangingPunct="1">
        <a:lnSpc>
          <a:spcPts val="2100"/>
        </a:lnSpc>
        <a:spcBef>
          <a:spcPts val="0"/>
        </a:spcBef>
        <a:spcAft>
          <a:spcPts val="800"/>
        </a:spcAft>
        <a:buFont typeface="Frutiger Next for EVN Light" pitchFamily="34" charset="0"/>
        <a:buChar char="−"/>
        <a:defRPr sz="1600" baseline="0">
          <a:solidFill>
            <a:schemeClr val="tx1"/>
          </a:solidFill>
          <a:latin typeface="+mn-lt"/>
        </a:defRPr>
      </a:lvl7pPr>
      <a:lvl8pPr marL="720725" indent="-176400" algn="l" defTabSz="872436" rtl="0" eaLnBrk="1" fontAlgn="base" hangingPunct="1">
        <a:lnSpc>
          <a:spcPts val="2100"/>
        </a:lnSpc>
        <a:spcBef>
          <a:spcPts val="0"/>
        </a:spcBef>
        <a:spcAft>
          <a:spcPts val="800"/>
        </a:spcAft>
        <a:buFont typeface="Frutiger Next for EVN Light" pitchFamily="34" charset="0"/>
        <a:buChar char="−"/>
        <a:defRPr sz="1600" baseline="0">
          <a:solidFill>
            <a:schemeClr val="tx1"/>
          </a:solidFill>
          <a:latin typeface="+mn-lt"/>
        </a:defRPr>
      </a:lvl8pPr>
      <a:lvl9pPr marL="720725" indent="-176400" algn="l" defTabSz="872436" rtl="0" eaLnBrk="1" fontAlgn="base" hangingPunct="1">
        <a:lnSpc>
          <a:spcPts val="2100"/>
        </a:lnSpc>
        <a:spcBef>
          <a:spcPts val="0"/>
        </a:spcBef>
        <a:spcAft>
          <a:spcPts val="800"/>
        </a:spcAft>
        <a:buFont typeface="Frutiger Next for EVN Light" pitchFamily="34" charset="0"/>
        <a:buChar char="−"/>
        <a:tabLst/>
        <a:defRPr sz="1600" baseline="0">
          <a:solidFill>
            <a:schemeClr val="tx1"/>
          </a:solidFill>
          <a:latin typeface="+mn-lt"/>
        </a:defRPr>
      </a:lvl9pPr>
    </p:bodyStyle>
    <p:otherStyle>
      <a:defPPr>
        <a:defRPr lang="de-DE"/>
      </a:defPPr>
      <a:lvl1pPr marL="0" algn="l" defTabSz="801472" rtl="0" eaLnBrk="1" latinLnBrk="0" hangingPunct="1">
        <a:defRPr sz="1600" kern="1200">
          <a:solidFill>
            <a:schemeClr val="tx1"/>
          </a:solidFill>
          <a:latin typeface="+mn-lt"/>
          <a:ea typeface="+mn-ea"/>
          <a:cs typeface="+mn-cs"/>
        </a:defRPr>
      </a:lvl1pPr>
      <a:lvl2pPr marL="400736" algn="l" defTabSz="801472" rtl="0" eaLnBrk="1" latinLnBrk="0" hangingPunct="1">
        <a:defRPr sz="1600" kern="1200">
          <a:solidFill>
            <a:schemeClr val="tx1"/>
          </a:solidFill>
          <a:latin typeface="+mn-lt"/>
          <a:ea typeface="+mn-ea"/>
          <a:cs typeface="+mn-cs"/>
        </a:defRPr>
      </a:lvl2pPr>
      <a:lvl3pPr marL="801472" algn="l" defTabSz="801472" rtl="0" eaLnBrk="1" latinLnBrk="0" hangingPunct="1">
        <a:defRPr sz="1600" kern="1200">
          <a:solidFill>
            <a:schemeClr val="tx1"/>
          </a:solidFill>
          <a:latin typeface="+mn-lt"/>
          <a:ea typeface="+mn-ea"/>
          <a:cs typeface="+mn-cs"/>
        </a:defRPr>
      </a:lvl3pPr>
      <a:lvl4pPr marL="1202207" algn="l" defTabSz="801472" rtl="0" eaLnBrk="1" latinLnBrk="0" hangingPunct="1">
        <a:defRPr sz="1600" kern="1200">
          <a:solidFill>
            <a:schemeClr val="tx1"/>
          </a:solidFill>
          <a:latin typeface="+mn-lt"/>
          <a:ea typeface="+mn-ea"/>
          <a:cs typeface="+mn-cs"/>
        </a:defRPr>
      </a:lvl4pPr>
      <a:lvl5pPr marL="1602943" algn="l" defTabSz="801472" rtl="0" eaLnBrk="1" latinLnBrk="0" hangingPunct="1">
        <a:defRPr sz="1600" kern="1200">
          <a:solidFill>
            <a:schemeClr val="tx1"/>
          </a:solidFill>
          <a:latin typeface="+mn-lt"/>
          <a:ea typeface="+mn-ea"/>
          <a:cs typeface="+mn-cs"/>
        </a:defRPr>
      </a:lvl5pPr>
      <a:lvl6pPr marL="2003679" algn="l" defTabSz="801472" rtl="0" eaLnBrk="1" latinLnBrk="0" hangingPunct="1">
        <a:defRPr sz="1600" kern="1200">
          <a:solidFill>
            <a:schemeClr val="tx1"/>
          </a:solidFill>
          <a:latin typeface="+mn-lt"/>
          <a:ea typeface="+mn-ea"/>
          <a:cs typeface="+mn-cs"/>
        </a:defRPr>
      </a:lvl6pPr>
      <a:lvl7pPr marL="2404415" algn="l" defTabSz="801472" rtl="0" eaLnBrk="1" latinLnBrk="0" hangingPunct="1">
        <a:defRPr sz="1600" kern="1200">
          <a:solidFill>
            <a:schemeClr val="tx1"/>
          </a:solidFill>
          <a:latin typeface="+mn-lt"/>
          <a:ea typeface="+mn-ea"/>
          <a:cs typeface="+mn-cs"/>
        </a:defRPr>
      </a:lvl7pPr>
      <a:lvl8pPr marL="2805151" algn="l" defTabSz="801472" rtl="0" eaLnBrk="1" latinLnBrk="0" hangingPunct="1">
        <a:defRPr sz="1600" kern="1200">
          <a:solidFill>
            <a:schemeClr val="tx1"/>
          </a:solidFill>
          <a:latin typeface="+mn-lt"/>
          <a:ea typeface="+mn-ea"/>
          <a:cs typeface="+mn-cs"/>
        </a:defRPr>
      </a:lvl8pPr>
      <a:lvl9pPr marL="3205886" algn="l" defTabSz="801472"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s/_rels/slide1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733972" y="2348880"/>
            <a:ext cx="5652000" cy="2304256"/>
          </a:xfrm>
        </p:spPr>
        <p:txBody>
          <a:bodyPr/>
          <a:lstStyle/>
          <a:p>
            <a:r>
              <a:rPr lang="mk-MK" dirty="0" smtClean="0"/>
              <a:t>Упатство за</a:t>
            </a:r>
            <a:r>
              <a:rPr lang="en-US" dirty="0" smtClean="0"/>
              <a:t> </a:t>
            </a:r>
            <a:r>
              <a:rPr lang="mk-MK" dirty="0" smtClean="0"/>
              <a:t>користење на платформата Негометрикс од страна на фирмите</a:t>
            </a:r>
            <a:br>
              <a:rPr lang="mk-MK" dirty="0" smtClean="0"/>
            </a:br>
            <a:r>
              <a:rPr lang="mk-MK" dirty="0" smtClean="0"/>
              <a:t>  </a:t>
            </a:r>
            <a:r>
              <a:rPr lang="mk-MK" dirty="0"/>
              <a:t/>
            </a:r>
            <a:br>
              <a:rPr lang="mk-MK" dirty="0"/>
            </a:br>
            <a:endParaRPr lang="de-AT" sz="3200" dirty="0"/>
          </a:p>
        </p:txBody>
      </p:sp>
      <p:sp>
        <p:nvSpPr>
          <p:cNvPr id="3" name="Rectangle 2"/>
          <p:cNvSpPr/>
          <p:nvPr/>
        </p:nvSpPr>
        <p:spPr>
          <a:xfrm>
            <a:off x="1115616" y="4725143"/>
            <a:ext cx="7311617" cy="646331"/>
          </a:xfrm>
          <a:prstGeom prst="rect">
            <a:avLst/>
          </a:prstGeom>
        </p:spPr>
        <p:txBody>
          <a:bodyPr wrap="none">
            <a:spAutoFit/>
          </a:bodyPr>
          <a:lstStyle/>
          <a:p>
            <a:r>
              <a:rPr lang="mk-MK" dirty="0" smtClean="0"/>
              <a:t>Начин на креирање профил, поднесување понуда, учество на е-аукција</a:t>
            </a:r>
          </a:p>
          <a:p>
            <a:endParaRPr lang="de-AT" dirty="0"/>
          </a:p>
        </p:txBody>
      </p:sp>
    </p:spTree>
    <p:extLst>
      <p:ext uri="{BB962C8B-B14F-4D97-AF65-F5344CB8AC3E}">
        <p14:creationId xmlns:p14="http://schemas.microsoft.com/office/powerpoint/2010/main" val="8874525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k-MK" dirty="0" smtClean="0"/>
              <a:t>Начин на поднесување на понуда – Информации</a:t>
            </a:r>
            <a:endParaRPr lang="en-US" dirty="0"/>
          </a:p>
        </p:txBody>
      </p:sp>
      <p:sp>
        <p:nvSpPr>
          <p:cNvPr id="3" name="Content Placeholder 2"/>
          <p:cNvSpPr>
            <a:spLocks noGrp="1"/>
          </p:cNvSpPr>
          <p:nvPr>
            <p:ph idx="10"/>
          </p:nvPr>
        </p:nvSpPr>
        <p:spPr>
          <a:xfrm>
            <a:off x="323528" y="1522800"/>
            <a:ext cx="8496944" cy="1330136"/>
          </a:xfrm>
        </p:spPr>
        <p:txBody>
          <a:bodyPr/>
          <a:lstStyle/>
          <a:p>
            <a:r>
              <a:rPr lang="mk-MK" sz="1200" dirty="0" smtClean="0"/>
              <a:t>Во долниот дел од екранот ги имате сите информации за тендерот</a:t>
            </a:r>
            <a:r>
              <a:rPr lang="en-US" sz="1200" dirty="0" smtClean="0"/>
              <a:t>:</a:t>
            </a:r>
            <a:r>
              <a:rPr lang="mk-MK" sz="1200" dirty="0" smtClean="0"/>
              <a:t> </a:t>
            </a:r>
            <a:r>
              <a:rPr lang="en-US" sz="1200" dirty="0" smtClean="0"/>
              <a:t>1. </a:t>
            </a:r>
            <a:r>
              <a:rPr lang="mk-MK" sz="1200" dirty="0" smtClean="0"/>
              <a:t>Пораките кои што ги разменувате со купувачот,  </a:t>
            </a:r>
            <a:r>
              <a:rPr lang="en-US" sz="1200" dirty="0" smtClean="0"/>
              <a:t>2. </a:t>
            </a:r>
            <a:r>
              <a:rPr lang="mk-MK" sz="1200" dirty="0" smtClean="0"/>
              <a:t>Временската рамка на различните фази,</a:t>
            </a:r>
            <a:r>
              <a:rPr lang="en-US" sz="1200" dirty="0" smtClean="0"/>
              <a:t> 3. </a:t>
            </a:r>
            <a:r>
              <a:rPr lang="mk-MK" sz="1200" dirty="0" smtClean="0"/>
              <a:t>Прашања и одговори, 4. Ценовната листа, 5. Подесувања, 6. Документи поврзани со тендерот, 7.  Анкети (документи кои треба да се достават  заедно со понудата)</a:t>
            </a:r>
            <a:endParaRPr lang="en-US" sz="1200" dirty="0"/>
          </a:p>
        </p:txBody>
      </p:sp>
      <p:sp>
        <p:nvSpPr>
          <p:cNvPr id="5" name="Slide Number Placeholder 4"/>
          <p:cNvSpPr>
            <a:spLocks noGrp="1"/>
          </p:cNvSpPr>
          <p:nvPr>
            <p:ph type="sldNum" sz="quarter" idx="4"/>
          </p:nvPr>
        </p:nvSpPr>
        <p:spPr/>
        <p:txBody>
          <a:bodyPr/>
          <a:lstStyle/>
          <a:p>
            <a:pPr algn="r">
              <a:tabLst/>
              <a:defRPr/>
            </a:pPr>
            <a:fld id="{6542F57A-F7B0-4943-9E5E-864955B350A4}" type="slidenum">
              <a:rPr lang="de-AT" smtClean="0"/>
              <a:pPr algn="r">
                <a:tabLst/>
                <a:defRPr/>
              </a:pPr>
              <a:t>10</a:t>
            </a:fld>
            <a:endParaRPr lang="de-AT"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094398"/>
            <a:ext cx="8472264" cy="32149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descr="\\esm.evnmk.net\Private$\vnxhomes1\mkmitrs\01_Work\Negometrix_programa\Redni_broevi_upatstvo\Reden br. 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03" y="3861048"/>
            <a:ext cx="276225" cy="27622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esm.evnmk.net\Private$\vnxhomes1\mkmitrs\01_Work\Negometrix_programa\Redni_broevi_upatstvo\reden br. 4.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96" y="4797152"/>
            <a:ext cx="333375" cy="28575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5" descr="\\esm.evnmk.net\Private$\vnxhomes1\mkmitrs\01_Work\Negometrix_programa\Redni_broevi_upatstvo\reden br. 5.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878" y="5229200"/>
            <a:ext cx="24765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esm.evnmk.net\Private$\vnxhomes1\mkmitrs\01_Work\Negometrix_programa\Redni_broevi_upatstvo\reden br. 6.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78" y="5769446"/>
            <a:ext cx="285750" cy="32385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7" descr="\\esm.evnmk.net\Private$\vnxhomes1\mkmitrs\01_Work\Negometrix_programa\Redni_broevi_upatstvo\Reden br.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253" y="3440807"/>
            <a:ext cx="295275" cy="276225"/>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8" descr="\\esm.evnmk.net\Private$\vnxhomes1\mkmitrs\01_Work\Negometrix_programa\Redni_broevi_upatstvo\Reden br.3.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2" y="4357861"/>
            <a:ext cx="323850" cy="29527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00192" y="3393182"/>
            <a:ext cx="266700" cy="323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7279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k-MK" dirty="0" smtClean="0"/>
              <a:t>Начин на поднесување на понуда</a:t>
            </a:r>
            <a:br>
              <a:rPr lang="mk-MK" dirty="0" smtClean="0"/>
            </a:br>
            <a:r>
              <a:rPr lang="mk-MK" dirty="0" smtClean="0"/>
              <a:t>Пополни и поднеси</a:t>
            </a:r>
            <a:endParaRPr lang="en-US" dirty="0"/>
          </a:p>
        </p:txBody>
      </p:sp>
      <p:sp>
        <p:nvSpPr>
          <p:cNvPr id="3" name="Content Placeholder 2"/>
          <p:cNvSpPr>
            <a:spLocks noGrp="1"/>
          </p:cNvSpPr>
          <p:nvPr>
            <p:ph idx="10"/>
          </p:nvPr>
        </p:nvSpPr>
        <p:spPr>
          <a:xfrm>
            <a:off x="251520" y="1522800"/>
            <a:ext cx="8530630" cy="1762184"/>
          </a:xfrm>
        </p:spPr>
        <p:txBody>
          <a:bodyPr/>
          <a:lstStyle/>
          <a:p>
            <a:r>
              <a:rPr lang="mk-MK" sz="1200" dirty="0" smtClean="0"/>
              <a:t>Откако ќе го кликнеме копчето Почни, преминуваме на вториот чекор </a:t>
            </a:r>
            <a:r>
              <a:rPr lang="en-US" sz="1200" dirty="0" smtClean="0"/>
              <a:t>“</a:t>
            </a:r>
            <a:r>
              <a:rPr lang="mk-MK" sz="1200" dirty="0" smtClean="0"/>
              <a:t>Пополни и поднеси</a:t>
            </a:r>
            <a:r>
              <a:rPr lang="en-US" sz="1200" dirty="0" smtClean="0"/>
              <a:t>”, </a:t>
            </a:r>
            <a:r>
              <a:rPr lang="mk-MK" sz="1200" dirty="0" smtClean="0"/>
              <a:t>каде што ги поднесуваме сите документи кои што се бараат и ја впишуваме цената во опцијата Ценовници/табела. Во средината на сликата имаме две бои(зелена и портокалова).  Во моментот цената е пополнета и ни дава статус зелено, додека во опцијата Анкети, не е доставен ни еден документ од бараните и пишува </a:t>
            </a:r>
            <a:r>
              <a:rPr lang="en-US" sz="1200" dirty="0" smtClean="0"/>
              <a:t>“6 </a:t>
            </a:r>
            <a:r>
              <a:rPr lang="mk-MK" sz="1200" dirty="0" smtClean="0"/>
              <a:t>непополнето</a:t>
            </a:r>
            <a:r>
              <a:rPr lang="en-US" sz="1200" dirty="0" smtClean="0"/>
              <a:t>”. </a:t>
            </a:r>
            <a:r>
              <a:rPr lang="mk-MK" sz="1200" dirty="0" smtClean="0"/>
              <a:t>Имаме информација за статусот на понудата дека сеуште не е поднесена</a:t>
            </a:r>
            <a:r>
              <a:rPr lang="en-US" sz="1200" dirty="0" smtClean="0"/>
              <a:t>.</a:t>
            </a:r>
            <a:endParaRPr lang="en-US" sz="1200" dirty="0"/>
          </a:p>
        </p:txBody>
      </p:sp>
      <p:sp>
        <p:nvSpPr>
          <p:cNvPr id="5" name="Slide Number Placeholder 4"/>
          <p:cNvSpPr>
            <a:spLocks noGrp="1"/>
          </p:cNvSpPr>
          <p:nvPr>
            <p:ph type="sldNum" sz="quarter" idx="4"/>
          </p:nvPr>
        </p:nvSpPr>
        <p:spPr/>
        <p:txBody>
          <a:bodyPr/>
          <a:lstStyle/>
          <a:p>
            <a:pPr algn="r">
              <a:tabLst/>
              <a:defRPr/>
            </a:pPr>
            <a:fld id="{6542F57A-F7B0-4943-9E5E-864955B350A4}" type="slidenum">
              <a:rPr lang="de-AT" smtClean="0"/>
              <a:pPr algn="r">
                <a:tabLst/>
                <a:defRPr/>
              </a:pPr>
              <a:t>11</a:t>
            </a:fld>
            <a:endParaRPr lang="de-AT"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842" y="3397299"/>
            <a:ext cx="8530630" cy="29840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bwMode="auto">
          <a:xfrm>
            <a:off x="4427984" y="4889313"/>
            <a:ext cx="1800200" cy="699927"/>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6" name="Rectangle 5"/>
          <p:cNvSpPr/>
          <p:nvPr/>
        </p:nvSpPr>
        <p:spPr bwMode="auto">
          <a:xfrm>
            <a:off x="6300192" y="4005064"/>
            <a:ext cx="1080120" cy="504056"/>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907520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k-MK" dirty="0" smtClean="0"/>
              <a:t>Пополнување на понуда – Внесување цена</a:t>
            </a:r>
            <a:endParaRPr lang="en-US" dirty="0"/>
          </a:p>
        </p:txBody>
      </p:sp>
      <p:sp>
        <p:nvSpPr>
          <p:cNvPr id="3" name="Content Placeholder 2"/>
          <p:cNvSpPr>
            <a:spLocks noGrp="1"/>
          </p:cNvSpPr>
          <p:nvPr>
            <p:ph idx="10"/>
          </p:nvPr>
        </p:nvSpPr>
        <p:spPr>
          <a:xfrm>
            <a:off x="323528" y="1522800"/>
            <a:ext cx="7416472" cy="1186120"/>
          </a:xfrm>
        </p:spPr>
        <p:txBody>
          <a:bodyPr/>
          <a:lstStyle/>
          <a:p>
            <a:r>
              <a:rPr lang="mk-MK" sz="1200" dirty="0" smtClean="0"/>
              <a:t>Со кликање на опцијата Ценовник/табела, се отвара позицијата која што се набавува. Во овој случај е една позиција, но може да бидат и повеќе од една. Кај опцијата Ед.цена/МКД без ДДВ се впишува цената која што сакате да ја понудите се затвора прозорот и со тоа цената е понудена. Зелената боја и зборот пополнето дава информација дека цената е пополнета. </a:t>
            </a:r>
            <a:endParaRPr lang="en-US" sz="1200" dirty="0"/>
          </a:p>
        </p:txBody>
      </p:sp>
      <p:sp>
        <p:nvSpPr>
          <p:cNvPr id="5" name="Slide Number Placeholder 4"/>
          <p:cNvSpPr>
            <a:spLocks noGrp="1"/>
          </p:cNvSpPr>
          <p:nvPr>
            <p:ph type="sldNum" sz="quarter" idx="4"/>
          </p:nvPr>
        </p:nvSpPr>
        <p:spPr/>
        <p:txBody>
          <a:bodyPr/>
          <a:lstStyle/>
          <a:p>
            <a:pPr algn="r">
              <a:tabLst/>
              <a:defRPr/>
            </a:pPr>
            <a:fld id="{6542F57A-F7B0-4943-9E5E-864955B350A4}" type="slidenum">
              <a:rPr lang="de-AT" smtClean="0"/>
              <a:pPr algn="r">
                <a:tabLst/>
                <a:defRPr/>
              </a:pPr>
              <a:t>12</a:t>
            </a:fld>
            <a:endParaRPr lang="de-AT"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708920"/>
            <a:ext cx="8280920" cy="38164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bwMode="auto">
          <a:xfrm>
            <a:off x="6372200" y="3861048"/>
            <a:ext cx="504056" cy="792088"/>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245814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770" y="260648"/>
            <a:ext cx="7067550" cy="790575"/>
          </a:xfrm>
        </p:spPr>
        <p:txBody>
          <a:bodyPr/>
          <a:lstStyle/>
          <a:p>
            <a:r>
              <a:rPr lang="mk-MK" dirty="0" smtClean="0"/>
              <a:t>Финансиски и технички барања - Пополнување</a:t>
            </a:r>
            <a:endParaRPr lang="en-US" dirty="0"/>
          </a:p>
        </p:txBody>
      </p:sp>
      <p:sp>
        <p:nvSpPr>
          <p:cNvPr id="5" name="Slide Number Placeholder 4"/>
          <p:cNvSpPr>
            <a:spLocks noGrp="1"/>
          </p:cNvSpPr>
          <p:nvPr>
            <p:ph type="sldNum" sz="quarter" idx="4"/>
          </p:nvPr>
        </p:nvSpPr>
        <p:spPr/>
        <p:txBody>
          <a:bodyPr/>
          <a:lstStyle/>
          <a:p>
            <a:pPr algn="r">
              <a:tabLst/>
              <a:defRPr/>
            </a:pPr>
            <a:fld id="{6542F57A-F7B0-4943-9E5E-864955B350A4}" type="slidenum">
              <a:rPr lang="de-AT" smtClean="0"/>
              <a:pPr algn="r">
                <a:tabLst/>
                <a:defRPr/>
              </a:pPr>
              <a:t>13</a:t>
            </a:fld>
            <a:endParaRPr lang="de-AT"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852936"/>
            <a:ext cx="8424937" cy="3528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Content Placeholder 2"/>
          <p:cNvSpPr>
            <a:spLocks noGrp="1"/>
          </p:cNvSpPr>
          <p:nvPr>
            <p:ph idx="10"/>
          </p:nvPr>
        </p:nvSpPr>
        <p:spPr>
          <a:xfrm>
            <a:off x="395536" y="1340768"/>
            <a:ext cx="8424936" cy="1186120"/>
          </a:xfrm>
        </p:spPr>
        <p:txBody>
          <a:bodyPr/>
          <a:lstStyle/>
          <a:p>
            <a:r>
              <a:rPr lang="mk-MK" sz="1000" dirty="0" smtClean="0"/>
              <a:t>Во Анкета ја кликаме опцијата Содржина на понудите. Во сликата подолу има листа на сите барања од финансиски и технички аспект од страна на купувачот. Во секоја група на прашања има објаснување дали треба да се прикачи документ или само да се впише информација. Купувачот има прикачено документи кои што треба да ги превземете, потпишете и повторно да ги прикачите. Се превземаат на копчето </a:t>
            </a:r>
            <a:r>
              <a:rPr lang="en-US" sz="1000" dirty="0" smtClean="0"/>
              <a:t>“</a:t>
            </a:r>
            <a:r>
              <a:rPr lang="mk-MK" sz="1000" dirty="0" smtClean="0"/>
              <a:t>Превземи</a:t>
            </a:r>
            <a:r>
              <a:rPr lang="en-US" sz="1000" dirty="0" smtClean="0"/>
              <a:t>”, </a:t>
            </a:r>
            <a:r>
              <a:rPr lang="mk-MK" sz="1000" dirty="0" smtClean="0"/>
              <a:t>а се прикачуваа со кликање на копчето </a:t>
            </a:r>
            <a:r>
              <a:rPr lang="en-US" sz="1000" dirty="0" smtClean="0"/>
              <a:t>”</a:t>
            </a:r>
            <a:r>
              <a:rPr lang="mk-MK" sz="1000" dirty="0" smtClean="0"/>
              <a:t>Прикачи од мојот компјутер. На крајот кога ќе завршите со одредена група кликате </a:t>
            </a:r>
            <a:r>
              <a:rPr lang="en-US" sz="1000" dirty="0" smtClean="0"/>
              <a:t>“ </a:t>
            </a:r>
            <a:r>
              <a:rPr lang="mk-MK" sz="1000" dirty="0" smtClean="0"/>
              <a:t>Зачувај група и оди кон следно</a:t>
            </a:r>
            <a:r>
              <a:rPr lang="en-US" sz="1000" dirty="0" smtClean="0"/>
              <a:t>”. </a:t>
            </a:r>
            <a:r>
              <a:rPr lang="mk-MK" sz="1000" dirty="0" smtClean="0"/>
              <a:t>Така се пополуваат сите групи кои што се бараат од купувачот. Кога се ќе биде пополнето треба да имате статус </a:t>
            </a:r>
            <a:r>
              <a:rPr lang="en-US" sz="1000" dirty="0" smtClean="0"/>
              <a:t>“ </a:t>
            </a:r>
            <a:r>
              <a:rPr lang="mk-MK" sz="1000" dirty="0" smtClean="0"/>
              <a:t>Пополнето</a:t>
            </a:r>
            <a:r>
              <a:rPr lang="en-US" sz="1000" dirty="0" smtClean="0"/>
              <a:t>”.</a:t>
            </a:r>
            <a:endParaRPr lang="en-US" sz="1000" dirty="0"/>
          </a:p>
        </p:txBody>
      </p:sp>
      <p:sp>
        <p:nvSpPr>
          <p:cNvPr id="3" name="Rectangle 2"/>
          <p:cNvSpPr/>
          <p:nvPr/>
        </p:nvSpPr>
        <p:spPr bwMode="auto">
          <a:xfrm>
            <a:off x="1547664" y="3861048"/>
            <a:ext cx="2088232" cy="432048"/>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4" name="Rectangle 3"/>
          <p:cNvSpPr/>
          <p:nvPr/>
        </p:nvSpPr>
        <p:spPr bwMode="auto">
          <a:xfrm>
            <a:off x="3131840" y="4437112"/>
            <a:ext cx="1152128" cy="144016"/>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10" name="Rectangle 9"/>
          <p:cNvSpPr/>
          <p:nvPr/>
        </p:nvSpPr>
        <p:spPr bwMode="auto">
          <a:xfrm>
            <a:off x="1979712" y="5301208"/>
            <a:ext cx="3024336" cy="432048"/>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6" name="Rectangle 5"/>
          <p:cNvSpPr/>
          <p:nvPr/>
        </p:nvSpPr>
        <p:spPr bwMode="auto">
          <a:xfrm>
            <a:off x="5436096" y="5733256"/>
            <a:ext cx="1944216" cy="216024"/>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55681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k-MK" dirty="0" smtClean="0"/>
              <a:t>Поднесување на понуда</a:t>
            </a:r>
            <a:endParaRPr lang="en-US" dirty="0"/>
          </a:p>
        </p:txBody>
      </p:sp>
      <p:sp>
        <p:nvSpPr>
          <p:cNvPr id="3" name="Content Placeholder 2"/>
          <p:cNvSpPr>
            <a:spLocks noGrp="1"/>
          </p:cNvSpPr>
          <p:nvPr>
            <p:ph idx="10"/>
          </p:nvPr>
        </p:nvSpPr>
        <p:spPr>
          <a:xfrm>
            <a:off x="323528" y="1522800"/>
            <a:ext cx="8496944" cy="970096"/>
          </a:xfrm>
        </p:spPr>
        <p:txBody>
          <a:bodyPr/>
          <a:lstStyle/>
          <a:p>
            <a:r>
              <a:rPr lang="mk-MK" sz="1200" dirty="0" smtClean="0"/>
              <a:t>Откако ќе ги пополните сите групи и понудата го кликате копчето </a:t>
            </a:r>
            <a:r>
              <a:rPr lang="en-US" sz="1200" dirty="0" smtClean="0"/>
              <a:t>“</a:t>
            </a:r>
            <a:r>
              <a:rPr lang="mk-MK" sz="1200" dirty="0" smtClean="0"/>
              <a:t>Поднеси</a:t>
            </a:r>
            <a:r>
              <a:rPr lang="en-US" sz="1200" dirty="0" smtClean="0"/>
              <a:t>” </a:t>
            </a:r>
            <a:r>
              <a:rPr lang="mk-MK" sz="1200" dirty="0" smtClean="0"/>
              <a:t>и автоматски ви се отвара опција да ја внесета вашата лозинка на профилот за да конечно ја поднесете понудата. Ја внесувате лозинката и кликате </a:t>
            </a:r>
            <a:r>
              <a:rPr lang="en-US" sz="1200" dirty="0" smtClean="0"/>
              <a:t>“</a:t>
            </a:r>
            <a:r>
              <a:rPr lang="mk-MK" sz="1200" dirty="0" smtClean="0"/>
              <a:t>Поднеси</a:t>
            </a:r>
            <a:r>
              <a:rPr lang="en-US" sz="1200" dirty="0" smtClean="0"/>
              <a:t>”</a:t>
            </a:r>
            <a:endParaRPr lang="en-US" sz="1200" dirty="0"/>
          </a:p>
        </p:txBody>
      </p:sp>
      <p:sp>
        <p:nvSpPr>
          <p:cNvPr id="5" name="Slide Number Placeholder 4"/>
          <p:cNvSpPr>
            <a:spLocks noGrp="1"/>
          </p:cNvSpPr>
          <p:nvPr>
            <p:ph type="sldNum" sz="quarter" idx="4"/>
          </p:nvPr>
        </p:nvSpPr>
        <p:spPr/>
        <p:txBody>
          <a:bodyPr/>
          <a:lstStyle/>
          <a:p>
            <a:pPr algn="r">
              <a:tabLst/>
              <a:defRPr/>
            </a:pPr>
            <a:fld id="{6542F57A-F7B0-4943-9E5E-864955B350A4}" type="slidenum">
              <a:rPr lang="de-AT" smtClean="0"/>
              <a:pPr algn="r">
                <a:tabLst/>
                <a:defRPr/>
              </a:pPr>
              <a:t>14</a:t>
            </a:fld>
            <a:endParaRPr lang="de-AT"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291556"/>
            <a:ext cx="8640960" cy="27936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5065752"/>
            <a:ext cx="4648200" cy="17476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bwMode="auto">
          <a:xfrm>
            <a:off x="683568" y="5373216"/>
            <a:ext cx="3672408" cy="566348"/>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930835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k-MK" dirty="0" smtClean="0"/>
              <a:t>Поднесување на понуда</a:t>
            </a:r>
            <a:endParaRPr lang="en-US" dirty="0"/>
          </a:p>
        </p:txBody>
      </p:sp>
      <p:sp>
        <p:nvSpPr>
          <p:cNvPr id="3" name="Content Placeholder 2"/>
          <p:cNvSpPr>
            <a:spLocks noGrp="1"/>
          </p:cNvSpPr>
          <p:nvPr>
            <p:ph idx="10"/>
          </p:nvPr>
        </p:nvSpPr>
        <p:spPr>
          <a:xfrm>
            <a:off x="323528" y="1522800"/>
            <a:ext cx="8496944" cy="1258128"/>
          </a:xfrm>
        </p:spPr>
        <p:txBody>
          <a:bodyPr/>
          <a:lstStyle/>
          <a:p>
            <a:r>
              <a:rPr lang="mk-MK" sz="1200" dirty="0" smtClean="0"/>
              <a:t>По поднесување на понудата статусот се променува и ви дава информација дека понудата е поднесена и точниот датум и време кога е поднесена. Во моментот додека трае фазата на поднесување на понуди, во било кој момент можете да ја вратите понудата на доработка со кликање на копчето </a:t>
            </a:r>
            <a:r>
              <a:rPr lang="en-US" sz="1200" dirty="0" smtClean="0"/>
              <a:t>“ </a:t>
            </a:r>
            <a:r>
              <a:rPr lang="mk-MK" sz="1200" dirty="0" smtClean="0"/>
              <a:t>Поништи поднесување</a:t>
            </a:r>
            <a:r>
              <a:rPr lang="en-US" sz="1200" dirty="0" smtClean="0"/>
              <a:t>”. </a:t>
            </a:r>
            <a:r>
              <a:rPr lang="mk-MK" sz="1200" dirty="0" smtClean="0"/>
              <a:t>Откако ќе ја доработите на истиот начин повторно ја поднесувате понудата.</a:t>
            </a:r>
            <a:r>
              <a:rPr lang="en-US" sz="1200" dirty="0" smtClean="0"/>
              <a:t> </a:t>
            </a:r>
            <a:r>
              <a:rPr lang="mk-MK" sz="1200" dirty="0" smtClean="0"/>
              <a:t>Бидејќи дозволува поднесување на понуда и без прикачување на сите документи, потребнио е да се провери статусот дали сите документи се прикачени/пополнети .</a:t>
            </a:r>
            <a:endParaRPr lang="en-US" sz="1200" dirty="0"/>
          </a:p>
        </p:txBody>
      </p:sp>
      <p:sp>
        <p:nvSpPr>
          <p:cNvPr id="5" name="Slide Number Placeholder 4"/>
          <p:cNvSpPr>
            <a:spLocks noGrp="1"/>
          </p:cNvSpPr>
          <p:nvPr>
            <p:ph type="sldNum" sz="quarter" idx="4"/>
          </p:nvPr>
        </p:nvSpPr>
        <p:spPr/>
        <p:txBody>
          <a:bodyPr/>
          <a:lstStyle/>
          <a:p>
            <a:pPr algn="r">
              <a:tabLst/>
              <a:defRPr/>
            </a:pPr>
            <a:fld id="{6542F57A-F7B0-4943-9E5E-864955B350A4}" type="slidenum">
              <a:rPr lang="de-AT" smtClean="0"/>
              <a:pPr algn="r">
                <a:tabLst/>
                <a:defRPr/>
              </a:pPr>
              <a:t>15</a:t>
            </a:fld>
            <a:endParaRPr lang="de-AT"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068960"/>
            <a:ext cx="8451826" cy="35067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bwMode="auto">
          <a:xfrm>
            <a:off x="6156176" y="3429000"/>
            <a:ext cx="1368152" cy="504056"/>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6" name="Rectangle 5"/>
          <p:cNvSpPr/>
          <p:nvPr/>
        </p:nvSpPr>
        <p:spPr bwMode="auto">
          <a:xfrm>
            <a:off x="4355976" y="5085184"/>
            <a:ext cx="1872208" cy="360040"/>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
        <p:nvSpPr>
          <p:cNvPr id="7" name="Rectangle 6"/>
          <p:cNvSpPr/>
          <p:nvPr/>
        </p:nvSpPr>
        <p:spPr bwMode="auto">
          <a:xfrm>
            <a:off x="7380312" y="5661248"/>
            <a:ext cx="1323034" cy="576064"/>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1475591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mk-MK" dirty="0" smtClean="0"/>
              <a:t>Упатство за користење на Негометрикс</a:t>
            </a:r>
            <a:endParaRPr lang="de-AT" dirty="0"/>
          </a:p>
        </p:txBody>
      </p:sp>
      <p:sp>
        <p:nvSpPr>
          <p:cNvPr id="3" name="Inhaltsplatzhalter 2"/>
          <p:cNvSpPr>
            <a:spLocks noGrp="1"/>
          </p:cNvSpPr>
          <p:nvPr>
            <p:ph idx="10"/>
          </p:nvPr>
        </p:nvSpPr>
        <p:spPr>
          <a:xfrm>
            <a:off x="467544" y="1522800"/>
            <a:ext cx="7272456" cy="4786520"/>
          </a:xfrm>
        </p:spPr>
        <p:txBody>
          <a:bodyPr/>
          <a:lstStyle/>
          <a:p>
            <a:r>
              <a:rPr lang="en-US" sz="1600" b="1" dirty="0" smtClean="0"/>
              <a:t>I.	</a:t>
            </a:r>
            <a:r>
              <a:rPr lang="mk-MK" sz="1600" b="1" dirty="0" smtClean="0"/>
              <a:t>Креирање профил во Негометрикс</a:t>
            </a:r>
          </a:p>
          <a:p>
            <a:pPr marL="0" indent="0">
              <a:buNone/>
            </a:pPr>
            <a:r>
              <a:rPr lang="en-US" sz="1600" dirty="0" smtClean="0"/>
              <a:t>     </a:t>
            </a:r>
            <a:r>
              <a:rPr lang="mk-MK" sz="1600" dirty="0" smtClean="0"/>
              <a:t> </a:t>
            </a:r>
            <a:r>
              <a:rPr lang="en-US" sz="1600" dirty="0" smtClean="0"/>
              <a:t>1.</a:t>
            </a:r>
            <a:r>
              <a:rPr lang="mk-MK" sz="1600" dirty="0" smtClean="0"/>
              <a:t> Пред да креирате профил добивате и-мејл од наша страна кој што изгледа како на сликата.</a:t>
            </a:r>
            <a:r>
              <a:rPr lang="en-US" sz="1600" dirty="0" smtClean="0"/>
              <a:t> </a:t>
            </a:r>
            <a:r>
              <a:rPr lang="mk-MK" sz="1600" dirty="0" smtClean="0"/>
              <a:t>Платформата треба да ја користите преку </a:t>
            </a:r>
            <a:r>
              <a:rPr lang="en-US" sz="1600" b="1" dirty="0" smtClean="0"/>
              <a:t>Google Chrome.</a:t>
            </a:r>
          </a:p>
          <a:p>
            <a:pPr marL="0" indent="0">
              <a:buNone/>
            </a:pPr>
            <a:r>
              <a:rPr lang="en-US" sz="1600" dirty="0"/>
              <a:t> </a:t>
            </a:r>
            <a:r>
              <a:rPr lang="en-US" sz="1600" dirty="0" smtClean="0"/>
              <a:t>     2.</a:t>
            </a:r>
            <a:r>
              <a:rPr lang="mk-MK" sz="1600" dirty="0" smtClean="0"/>
              <a:t> Преку линкот кој што го имате добиено на и-мејл кликате </a:t>
            </a:r>
            <a:r>
              <a:rPr lang="en-US" sz="1600" dirty="0" smtClean="0"/>
              <a:t>“</a:t>
            </a:r>
            <a:r>
              <a:rPr lang="mk-MK" sz="1600" b="1" dirty="0" smtClean="0"/>
              <a:t>креирате</a:t>
            </a:r>
            <a:r>
              <a:rPr lang="en-US" sz="1600" b="1" dirty="0" smtClean="0"/>
              <a:t>” </a:t>
            </a:r>
            <a:r>
              <a:rPr lang="mk-MK" sz="1600" dirty="0" smtClean="0"/>
              <a:t>свој профил на платформата Негометрикс.</a:t>
            </a:r>
          </a:p>
          <a:p>
            <a:pPr marL="0" indent="0">
              <a:buNone/>
            </a:pPr>
            <a:r>
              <a:rPr lang="mk-MK" sz="1600" dirty="0"/>
              <a:t> </a:t>
            </a:r>
            <a:r>
              <a:rPr lang="mk-MK" sz="1600" dirty="0" smtClean="0"/>
              <a:t>     3. Доколку веќе имате креирано профил директно го отворате линкот од </a:t>
            </a:r>
            <a:r>
              <a:rPr lang="mk-MK" sz="1600" dirty="0" smtClean="0"/>
              <a:t>сликата</a:t>
            </a:r>
            <a:r>
              <a:rPr lang="en-US" sz="1600" dirty="0" smtClean="0"/>
              <a:t> </a:t>
            </a:r>
            <a:r>
              <a:rPr lang="mk-MK" sz="1600" dirty="0" smtClean="0"/>
              <a:t>кој што се наоѓа над линкот </a:t>
            </a:r>
            <a:r>
              <a:rPr lang="en-US" sz="1600" dirty="0"/>
              <a:t>“</a:t>
            </a:r>
            <a:r>
              <a:rPr lang="mk-MK" sz="1600" b="1" dirty="0"/>
              <a:t>креирате</a:t>
            </a:r>
            <a:r>
              <a:rPr lang="en-US" sz="1600" b="1" dirty="0"/>
              <a:t>” </a:t>
            </a:r>
            <a:r>
              <a:rPr lang="mk-MK" sz="1600" dirty="0" smtClean="0"/>
              <a:t>.  </a:t>
            </a:r>
            <a:endParaRPr lang="en-US" sz="1600"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pPr marL="0" indent="0">
              <a:buNone/>
            </a:pPr>
            <a:r>
              <a:rPr lang="en-US" dirty="0" smtClean="0"/>
              <a:t>                     </a:t>
            </a:r>
            <a:r>
              <a:rPr lang="mk-MK" dirty="0" smtClean="0"/>
              <a:t>  </a:t>
            </a:r>
            <a:r>
              <a:rPr lang="en-US" dirty="0" smtClean="0"/>
              <a:t>            </a:t>
            </a:r>
          </a:p>
          <a:p>
            <a:pPr marL="0" indent="0">
              <a:buNone/>
            </a:pPr>
            <a:r>
              <a:rPr lang="mk-MK" dirty="0" smtClean="0"/>
              <a:t> </a:t>
            </a:r>
            <a:endParaRPr lang="en-US" dirty="0"/>
          </a:p>
          <a:p>
            <a:pPr marL="0" indent="0">
              <a:buNone/>
            </a:pPr>
            <a:endParaRPr lang="de-AT" dirty="0" smtClean="0"/>
          </a:p>
          <a:p>
            <a:endParaRPr lang="de-AT" dirty="0"/>
          </a:p>
          <a:p>
            <a:pPr marL="0" indent="0">
              <a:buNone/>
            </a:pPr>
            <a:endParaRPr lang="de-AT" dirty="0" smtClean="0"/>
          </a:p>
        </p:txBody>
      </p:sp>
      <p:sp>
        <p:nvSpPr>
          <p:cNvPr id="5" name="Foliennummernplatzhalter 4"/>
          <p:cNvSpPr>
            <a:spLocks noGrp="1"/>
          </p:cNvSpPr>
          <p:nvPr>
            <p:ph type="sldNum" sz="quarter" idx="4"/>
          </p:nvPr>
        </p:nvSpPr>
        <p:spPr/>
        <p:txBody>
          <a:bodyPr/>
          <a:lstStyle/>
          <a:p>
            <a:pPr algn="r">
              <a:tabLst/>
              <a:defRPr/>
            </a:pPr>
            <a:fld id="{6542F57A-F7B0-4943-9E5E-864955B350A4}" type="slidenum">
              <a:rPr lang="de-AT" smtClean="0"/>
              <a:pPr algn="r">
                <a:tabLst/>
                <a:defRPr/>
              </a:pPr>
              <a:t>2</a:t>
            </a:fld>
            <a:endParaRPr lang="de-AT"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5595204"/>
            <a:ext cx="276225" cy="36004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4" name="Picture 2" descr="\\esm.evnmk.net\Private$\vnxhomes1\mkmitrs\01_Work\Negometrix_programa\Sliki_za_vo_upatstvo\Pokana_za_Uchestvo_za_tend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3933056"/>
            <a:ext cx="7324735" cy="2414676"/>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Arrow Connector 6"/>
          <p:cNvCxnSpPr/>
          <p:nvPr/>
        </p:nvCxnSpPr>
        <p:spPr bwMode="auto">
          <a:xfrm>
            <a:off x="3563888" y="3212976"/>
            <a:ext cx="1566644" cy="1584176"/>
          </a:xfrm>
          <a:prstGeom prst="straightConnector1">
            <a:avLst/>
          </a:prstGeom>
          <a:ln>
            <a:tailEnd type="arrow"/>
          </a:ln>
          <a:extLst/>
        </p:spPr>
        <p:style>
          <a:lnRef idx="3">
            <a:schemeClr val="accent4"/>
          </a:lnRef>
          <a:fillRef idx="0">
            <a:schemeClr val="accent4"/>
          </a:fillRef>
          <a:effectRef idx="2">
            <a:schemeClr val="accent4"/>
          </a:effectRef>
          <a:fontRef idx="minor">
            <a:schemeClr val="tx1"/>
          </a:fontRef>
        </p:style>
      </p:cxnSp>
      <p:cxnSp>
        <p:nvCxnSpPr>
          <p:cNvPr id="9" name="Straight Arrow Connector 8"/>
          <p:cNvCxnSpPr/>
          <p:nvPr/>
        </p:nvCxnSpPr>
        <p:spPr bwMode="auto">
          <a:xfrm>
            <a:off x="1466890" y="3584034"/>
            <a:ext cx="1088886" cy="1069102"/>
          </a:xfrm>
          <a:prstGeom prst="straightConnector1">
            <a:avLst/>
          </a:prstGeom>
          <a:ln>
            <a:tailEnd type="arrow"/>
          </a:ln>
          <a:extLst/>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761161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268760"/>
            <a:ext cx="7200800" cy="2016224"/>
          </a:xfrm>
        </p:spPr>
        <p:txBody>
          <a:bodyPr/>
          <a:lstStyle/>
          <a:p>
            <a:pPr marL="323850" indent="-323850">
              <a:lnSpc>
                <a:spcPts val="2400"/>
              </a:lnSpc>
              <a:spcAft>
                <a:spcPts val="800"/>
              </a:spcAft>
              <a:buClr>
                <a:srgbClr val="E0001B"/>
              </a:buClr>
              <a:buFont typeface="Frutiger Next for EVN Light" pitchFamily="34" charset="0"/>
              <a:buChar char=""/>
            </a:pPr>
            <a:r>
              <a:rPr lang="mk-MK" sz="1600" dirty="0" smtClean="0">
                <a:latin typeface="+mn-lt"/>
                <a:ea typeface="+mn-ea"/>
                <a:cs typeface="+mn-cs"/>
              </a:rPr>
              <a:t>Кога ќе го кликнете копчето </a:t>
            </a:r>
            <a:r>
              <a:rPr lang="en-US" sz="1600" b="1" dirty="0" smtClean="0">
                <a:latin typeface="+mn-lt"/>
                <a:ea typeface="+mn-ea"/>
                <a:cs typeface="+mn-cs"/>
              </a:rPr>
              <a:t>“</a:t>
            </a:r>
            <a:r>
              <a:rPr lang="mk-MK" sz="1600" b="1" dirty="0" smtClean="0">
                <a:latin typeface="+mn-lt"/>
                <a:ea typeface="+mn-ea"/>
                <a:cs typeface="+mn-cs"/>
              </a:rPr>
              <a:t>креирај</a:t>
            </a:r>
            <a:r>
              <a:rPr lang="en-US" sz="1600" b="1" dirty="0" smtClean="0">
                <a:latin typeface="+mn-lt"/>
                <a:ea typeface="+mn-ea"/>
                <a:cs typeface="+mn-cs"/>
              </a:rPr>
              <a:t>”</a:t>
            </a:r>
            <a:r>
              <a:rPr lang="mk-MK" sz="1600" dirty="0" smtClean="0">
                <a:latin typeface="+mn-lt"/>
                <a:ea typeface="+mn-ea"/>
                <a:cs typeface="+mn-cs"/>
              </a:rPr>
              <a:t> Ви се отвора прозорец во платфотмата негометрикс. Го кликате копчето </a:t>
            </a:r>
            <a:r>
              <a:rPr lang="en-US" sz="1600" b="1" dirty="0" smtClean="0">
                <a:latin typeface="+mn-lt"/>
                <a:ea typeface="+mn-ea"/>
                <a:cs typeface="+mn-cs"/>
              </a:rPr>
              <a:t>“</a:t>
            </a:r>
            <a:r>
              <a:rPr lang="mk-MK" sz="1600" b="1" dirty="0" smtClean="0">
                <a:latin typeface="+mn-lt"/>
                <a:ea typeface="+mn-ea"/>
                <a:cs typeface="+mn-cs"/>
              </a:rPr>
              <a:t>Регистрирај компанија</a:t>
            </a:r>
            <a:r>
              <a:rPr lang="en-US" sz="1600" b="1" dirty="0" smtClean="0">
                <a:latin typeface="+mn-lt"/>
                <a:ea typeface="+mn-ea"/>
                <a:cs typeface="+mn-cs"/>
              </a:rPr>
              <a:t>” </a:t>
            </a:r>
            <a:r>
              <a:rPr lang="mk-MK" sz="1600" dirty="0" smtClean="0">
                <a:latin typeface="+mn-lt"/>
                <a:ea typeface="+mn-ea"/>
                <a:cs typeface="+mn-cs"/>
              </a:rPr>
              <a:t>и Ви се отвора прозорец за да ги пополните податоците на компанијата. Треба да се внесат податоци за името на компанијата, јазикот, држава, даночен број, град, поштенски број, и-мејл адреса и се селектира дека ќе бидете регистрирани како понудувач. Потоа кликате </a:t>
            </a:r>
            <a:r>
              <a:rPr lang="en-US" sz="1600" b="1" dirty="0" smtClean="0">
                <a:latin typeface="+mn-lt"/>
                <a:ea typeface="+mn-ea"/>
                <a:cs typeface="+mn-cs"/>
              </a:rPr>
              <a:t>“</a:t>
            </a:r>
            <a:r>
              <a:rPr lang="mk-MK" sz="1600" b="1" dirty="0" smtClean="0">
                <a:latin typeface="+mn-lt"/>
                <a:ea typeface="+mn-ea"/>
                <a:cs typeface="+mn-cs"/>
              </a:rPr>
              <a:t>Следно</a:t>
            </a:r>
            <a:r>
              <a:rPr lang="en-US" sz="1600" b="1" dirty="0" smtClean="0">
                <a:latin typeface="+mn-lt"/>
                <a:ea typeface="+mn-ea"/>
                <a:cs typeface="+mn-cs"/>
              </a:rPr>
              <a:t>”</a:t>
            </a:r>
            <a:r>
              <a:rPr lang="en-US" sz="1600" dirty="0" smtClean="0">
                <a:latin typeface="+mn-lt"/>
                <a:ea typeface="+mn-ea"/>
                <a:cs typeface="+mn-cs"/>
              </a:rPr>
              <a:t>.</a:t>
            </a:r>
            <a:r>
              <a:rPr lang="mk-MK" sz="2000" dirty="0">
                <a:latin typeface="+mn-lt"/>
                <a:ea typeface="+mn-ea"/>
                <a:cs typeface="+mn-cs"/>
              </a:rPr>
              <a:t/>
            </a:r>
            <a:br>
              <a:rPr lang="mk-MK" sz="2000" dirty="0">
                <a:latin typeface="+mn-lt"/>
                <a:ea typeface="+mn-ea"/>
                <a:cs typeface="+mn-cs"/>
              </a:rPr>
            </a:br>
            <a:endParaRPr lang="en-US" sz="2000" dirty="0">
              <a:latin typeface="+mn-lt"/>
              <a:ea typeface="+mn-ea"/>
              <a:cs typeface="+mn-cs"/>
            </a:endParaRPr>
          </a:p>
        </p:txBody>
      </p:sp>
      <p:sp>
        <p:nvSpPr>
          <p:cNvPr id="5" name="Rectangle 4"/>
          <p:cNvSpPr/>
          <p:nvPr/>
        </p:nvSpPr>
        <p:spPr>
          <a:xfrm>
            <a:off x="971600" y="4398496"/>
            <a:ext cx="6896050" cy="1231106"/>
          </a:xfrm>
          <a:prstGeom prst="rect">
            <a:avLst/>
          </a:prstGeom>
        </p:spPr>
        <p:txBody>
          <a:bodyPr wrap="square">
            <a:spAutoFit/>
          </a:bodyPr>
          <a:lstStyle/>
          <a:p>
            <a:endParaRPr lang="mk-MK" dirty="0" smtClean="0"/>
          </a:p>
          <a:p>
            <a:endParaRPr lang="mk-MK" dirty="0"/>
          </a:p>
          <a:p>
            <a:endParaRPr lang="mk-MK" dirty="0" smtClean="0"/>
          </a:p>
          <a:p>
            <a:endParaRPr lang="en-US" sz="2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278832"/>
            <a:ext cx="8280920" cy="3318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8" name="Straight Arrow Connector 7"/>
          <p:cNvCxnSpPr/>
          <p:nvPr/>
        </p:nvCxnSpPr>
        <p:spPr bwMode="auto">
          <a:xfrm>
            <a:off x="2915816" y="5226341"/>
            <a:ext cx="360040" cy="576501"/>
          </a:xfrm>
          <a:prstGeom prst="straightConnector1">
            <a:avLst/>
          </a:prstGeom>
          <a:ln>
            <a:tailEnd type="arrow"/>
          </a:ln>
          <a:extLst/>
        </p:spPr>
        <p:style>
          <a:lnRef idx="3">
            <a:schemeClr val="accent4"/>
          </a:lnRef>
          <a:fillRef idx="0">
            <a:schemeClr val="accent4"/>
          </a:fillRef>
          <a:effectRef idx="2">
            <a:schemeClr val="accent4"/>
          </a:effectRef>
          <a:fontRef idx="minor">
            <a:schemeClr val="tx1"/>
          </a:fontRef>
        </p:style>
      </p:cxnSp>
      <p:cxnSp>
        <p:nvCxnSpPr>
          <p:cNvPr id="10" name="Straight Arrow Connector 9"/>
          <p:cNvCxnSpPr/>
          <p:nvPr/>
        </p:nvCxnSpPr>
        <p:spPr bwMode="auto">
          <a:xfrm>
            <a:off x="6804248" y="4361591"/>
            <a:ext cx="720080" cy="1153001"/>
          </a:xfrm>
          <a:prstGeom prst="straightConnector1">
            <a:avLst/>
          </a:prstGeom>
          <a:ln>
            <a:tailEnd type="arrow"/>
          </a:ln>
          <a:extLst/>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522848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12738" y="371475"/>
            <a:ext cx="7067550" cy="537245"/>
          </a:xfrm>
        </p:spPr>
        <p:txBody>
          <a:bodyPr/>
          <a:lstStyle/>
          <a:p>
            <a:r>
              <a:rPr lang="mk-MK" dirty="0" smtClean="0"/>
              <a:t>  </a:t>
            </a:r>
            <a:r>
              <a:rPr lang="en-US" b="1" dirty="0" smtClean="0"/>
              <a:t>II. </a:t>
            </a:r>
            <a:r>
              <a:rPr lang="mk-MK" b="1" dirty="0" smtClean="0"/>
              <a:t>Внесување на податоци за фирма</a:t>
            </a:r>
            <a:endParaRPr lang="de-AT" b="1" dirty="0"/>
          </a:p>
        </p:txBody>
      </p:sp>
      <p:sp>
        <p:nvSpPr>
          <p:cNvPr id="5" name="Foliennummernplatzhalter 4"/>
          <p:cNvSpPr>
            <a:spLocks noGrp="1"/>
          </p:cNvSpPr>
          <p:nvPr>
            <p:ph type="sldNum" sz="quarter" idx="4"/>
          </p:nvPr>
        </p:nvSpPr>
        <p:spPr/>
        <p:txBody>
          <a:bodyPr/>
          <a:lstStyle/>
          <a:p>
            <a:pPr algn="r">
              <a:tabLst/>
              <a:defRPr/>
            </a:pPr>
            <a:fld id="{6542F57A-F7B0-4943-9E5E-864955B350A4}" type="slidenum">
              <a:rPr lang="de-AT" smtClean="0"/>
              <a:pPr algn="r">
                <a:tabLst/>
                <a:defRPr/>
              </a:pPr>
              <a:t>4</a:t>
            </a:fld>
            <a:endParaRPr lang="de-AT" dirty="0"/>
          </a:p>
        </p:txBody>
      </p:sp>
      <p:sp>
        <p:nvSpPr>
          <p:cNvPr id="3" name="Content Placeholder 2"/>
          <p:cNvSpPr>
            <a:spLocks noGrp="1"/>
          </p:cNvSpPr>
          <p:nvPr>
            <p:ph idx="10"/>
          </p:nvPr>
        </p:nvSpPr>
        <p:spPr>
          <a:xfrm>
            <a:off x="251520" y="1340768"/>
            <a:ext cx="5328590" cy="4608511"/>
          </a:xfrm>
        </p:spPr>
        <p:txBody>
          <a:bodyPr/>
          <a:lstStyle/>
          <a:p>
            <a:r>
              <a:rPr lang="mk-MK" sz="1400" dirty="0" smtClean="0"/>
              <a:t>Откако ќе кликнете </a:t>
            </a:r>
            <a:r>
              <a:rPr lang="en-US" sz="1400" dirty="0" smtClean="0"/>
              <a:t>Next</a:t>
            </a:r>
            <a:r>
              <a:rPr lang="mk-MK" sz="1400" dirty="0" smtClean="0"/>
              <a:t>, Ви се отвора нов прозорец каде што треба да се внесат сите податоци за фирмата, вклучително и име на профилот и лозинка</a:t>
            </a:r>
            <a:r>
              <a:rPr lang="en-US" sz="1400" dirty="0" smtClean="0"/>
              <a:t> </a:t>
            </a:r>
            <a:r>
              <a:rPr lang="mk-MK" sz="1400" dirty="0" smtClean="0"/>
              <a:t>за користење.</a:t>
            </a:r>
          </a:p>
          <a:p>
            <a:r>
              <a:rPr lang="mk-MK" sz="1400" dirty="0" smtClean="0"/>
              <a:t>Кај позицијата </a:t>
            </a:r>
            <a:r>
              <a:rPr lang="en-US" sz="1400" b="1" dirty="0" smtClean="0"/>
              <a:t>“</a:t>
            </a:r>
            <a:r>
              <a:rPr lang="mk-MK" sz="1400" b="1" dirty="0" smtClean="0"/>
              <a:t>Чест речник на набавки</a:t>
            </a:r>
            <a:r>
              <a:rPr lang="en-US" sz="1400" b="1" dirty="0" smtClean="0"/>
              <a:t> (</a:t>
            </a:r>
            <a:r>
              <a:rPr lang="en-US" sz="1400" b="1" dirty="0" err="1" smtClean="0"/>
              <a:t>CPV</a:t>
            </a:r>
            <a:r>
              <a:rPr lang="en-US" sz="1400" b="1" dirty="0" smtClean="0"/>
              <a:t>)</a:t>
            </a:r>
            <a:r>
              <a:rPr lang="mk-MK" sz="1400" b="1" dirty="0"/>
              <a:t>Ќ</a:t>
            </a:r>
            <a:r>
              <a:rPr lang="mk-MK" sz="1400" dirty="0" smtClean="0"/>
              <a:t>, треба да се селектира дејноста за која е заинтересирана фирмата да биде понудувач</a:t>
            </a:r>
            <a:r>
              <a:rPr lang="en-US" sz="1400" dirty="0" smtClean="0"/>
              <a:t>. </a:t>
            </a:r>
            <a:r>
              <a:rPr lang="mk-MK" sz="1400" dirty="0" smtClean="0"/>
              <a:t>Се клика на копчето </a:t>
            </a:r>
            <a:r>
              <a:rPr lang="en-US" sz="1400" b="1" dirty="0" smtClean="0"/>
              <a:t>“</a:t>
            </a:r>
            <a:r>
              <a:rPr lang="mk-MK" sz="1400" b="1" dirty="0" smtClean="0"/>
              <a:t>Осигурајте се дека може да ве најдат како добавувач</a:t>
            </a:r>
            <a:r>
              <a:rPr lang="en-US" sz="1400" b="1" dirty="0" smtClean="0"/>
              <a:t>”</a:t>
            </a:r>
            <a:r>
              <a:rPr lang="en-US" sz="1400" dirty="0" smtClean="0"/>
              <a:t>.</a:t>
            </a:r>
            <a:r>
              <a:rPr lang="mk-MK" sz="1400" dirty="0" smtClean="0"/>
              <a:t> Кај опцијата </a:t>
            </a:r>
            <a:r>
              <a:rPr lang="en-US" sz="1400" b="1" dirty="0" smtClean="0"/>
              <a:t>“</a:t>
            </a:r>
            <a:r>
              <a:rPr lang="en-US" sz="1400" b="1" dirty="0" err="1" smtClean="0"/>
              <a:t>NIGP</a:t>
            </a:r>
            <a:r>
              <a:rPr lang="en-US" sz="1400" b="1" dirty="0" smtClean="0"/>
              <a:t> codes”</a:t>
            </a:r>
            <a:r>
              <a:rPr lang="en-US" sz="1400" dirty="0" smtClean="0"/>
              <a:t> </a:t>
            </a:r>
            <a:r>
              <a:rPr lang="mk-MK" sz="1400" dirty="0" smtClean="0"/>
              <a:t>нема потреба ништо да се селектира</a:t>
            </a:r>
            <a:r>
              <a:rPr lang="en-US" sz="1400" dirty="0" smtClean="0"/>
              <a:t>. </a:t>
            </a:r>
            <a:r>
              <a:rPr lang="mk-MK" sz="1400" dirty="0" smtClean="0"/>
              <a:t>Се внесува заштитниот код, се обележува дека ги прифаќате условите и потоа го кликате копчето </a:t>
            </a:r>
            <a:r>
              <a:rPr lang="en-US" sz="1400" b="1" dirty="0" smtClean="0"/>
              <a:t>“</a:t>
            </a:r>
            <a:r>
              <a:rPr lang="mk-MK" sz="1400" b="1" dirty="0" smtClean="0"/>
              <a:t>Регистрирај се</a:t>
            </a:r>
            <a:r>
              <a:rPr lang="en-US" sz="1400" b="1" dirty="0" smtClean="0"/>
              <a:t>”.</a:t>
            </a:r>
            <a:r>
              <a:rPr lang="mk-MK" sz="1400" b="1" dirty="0" smtClean="0"/>
              <a:t> </a:t>
            </a:r>
            <a:r>
              <a:rPr lang="mk-MK" sz="1400" dirty="0" smtClean="0"/>
              <a:t>Откако ќе го кликнете копчето </a:t>
            </a:r>
            <a:r>
              <a:rPr lang="en-US" sz="1400" b="1" dirty="0" smtClean="0"/>
              <a:t>“</a:t>
            </a:r>
            <a:r>
              <a:rPr lang="mk-MK" sz="1400" b="1" dirty="0" smtClean="0"/>
              <a:t>Регистрирај се</a:t>
            </a:r>
            <a:r>
              <a:rPr lang="en-US" sz="1400" b="1" dirty="0" smtClean="0"/>
              <a:t>”,</a:t>
            </a:r>
            <a:r>
              <a:rPr lang="mk-MK" sz="1400" b="1" dirty="0" smtClean="0"/>
              <a:t> </a:t>
            </a:r>
            <a:r>
              <a:rPr lang="mk-MK" sz="1400" dirty="0" smtClean="0"/>
              <a:t>доколку е успешна регистрацијата треба да ја добиете пораката подолу.</a:t>
            </a:r>
            <a:r>
              <a:rPr lang="en-US" sz="1400" dirty="0" smtClean="0"/>
              <a:t> </a:t>
            </a:r>
          </a:p>
          <a:p>
            <a:endParaRPr lang="mk-MK" sz="1400" b="1" dirty="0" smtClean="0"/>
          </a:p>
        </p:txBody>
      </p:sp>
      <p:pic>
        <p:nvPicPr>
          <p:cNvPr id="3075" name="Picture 3" descr="\\esm.evnmk.net\Private$\vnxhomes1\mkmitrs\01_Work\Negometrix_programa\Sliki_za_vo_upatstvo\succesfull_registrati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5301208"/>
            <a:ext cx="5320600" cy="809625"/>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p:cNvCxnSpPr/>
          <p:nvPr/>
        </p:nvCxnSpPr>
        <p:spPr bwMode="auto">
          <a:xfrm flipH="1">
            <a:off x="816008" y="5157192"/>
            <a:ext cx="155592" cy="252028"/>
          </a:xfrm>
          <a:prstGeom prst="straightConnector1">
            <a:avLst/>
          </a:prstGeom>
          <a:ln>
            <a:tailEnd type="arrow"/>
          </a:ln>
          <a:extLst/>
        </p:spPr>
        <p:style>
          <a:lnRef idx="3">
            <a:schemeClr val="accent4"/>
          </a:lnRef>
          <a:fillRef idx="0">
            <a:schemeClr val="accent4"/>
          </a:fillRef>
          <a:effectRef idx="2">
            <a:schemeClr val="accent4"/>
          </a:effectRef>
          <a:fontRef idx="minor">
            <a:schemeClr val="tx1"/>
          </a:fontRef>
        </p:style>
      </p:cxn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1196752"/>
            <a:ext cx="3259857" cy="51125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1" name="Straight Arrow Connector 10"/>
          <p:cNvCxnSpPr/>
          <p:nvPr/>
        </p:nvCxnSpPr>
        <p:spPr bwMode="auto">
          <a:xfrm>
            <a:off x="5040052" y="3284984"/>
            <a:ext cx="828092" cy="1008112"/>
          </a:xfrm>
          <a:prstGeom prst="straightConnector1">
            <a:avLst/>
          </a:prstGeom>
          <a:ln>
            <a:tailEnd type="arrow"/>
          </a:ln>
          <a:extLst/>
        </p:spPr>
        <p:style>
          <a:lnRef idx="3">
            <a:schemeClr val="accent4"/>
          </a:lnRef>
          <a:fillRef idx="0">
            <a:schemeClr val="accent4"/>
          </a:fillRef>
          <a:effectRef idx="2">
            <a:schemeClr val="accent4"/>
          </a:effectRef>
          <a:fontRef idx="minor">
            <a:schemeClr val="tx1"/>
          </a:fontRef>
        </p:style>
      </p:cxnSp>
      <p:cxnSp>
        <p:nvCxnSpPr>
          <p:cNvPr id="12" name="Straight Arrow Connector 11"/>
          <p:cNvCxnSpPr/>
          <p:nvPr/>
        </p:nvCxnSpPr>
        <p:spPr bwMode="auto">
          <a:xfrm>
            <a:off x="4283968" y="3861048"/>
            <a:ext cx="1512168" cy="1772964"/>
          </a:xfrm>
          <a:prstGeom prst="straightConnector1">
            <a:avLst/>
          </a:prstGeom>
          <a:ln>
            <a:tailEnd type="arrow"/>
          </a:ln>
          <a:extLst/>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227606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pPr algn="r">
              <a:tabLst/>
              <a:defRPr/>
            </a:pPr>
            <a:fld id="{6542F57A-F7B0-4943-9E5E-864955B350A4}" type="slidenum">
              <a:rPr lang="de-AT" smtClean="0"/>
              <a:pPr algn="r">
                <a:tabLst/>
                <a:defRPr/>
              </a:pPr>
              <a:t>5</a:t>
            </a:fld>
            <a:endParaRPr lang="de-AT" dirty="0"/>
          </a:p>
        </p:txBody>
      </p:sp>
      <p:cxnSp>
        <p:nvCxnSpPr>
          <p:cNvPr id="9" name="Straight Arrow Connector 8"/>
          <p:cNvCxnSpPr/>
          <p:nvPr/>
        </p:nvCxnSpPr>
        <p:spPr bwMode="auto">
          <a:xfrm>
            <a:off x="1763688" y="4293096"/>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1"/>
          <p:cNvCxnSpPr/>
          <p:nvPr/>
        </p:nvCxnSpPr>
        <p:spPr bwMode="auto">
          <a:xfrm>
            <a:off x="1835696" y="4149080"/>
            <a:ext cx="0" cy="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14"/>
          <p:cNvCxnSpPr/>
          <p:nvPr/>
        </p:nvCxnSpPr>
        <p:spPr bwMode="auto">
          <a:xfrm>
            <a:off x="1835696" y="4149080"/>
            <a:ext cx="432048" cy="72008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Content Placeholder 5"/>
          <p:cNvSpPr>
            <a:spLocks noGrp="1"/>
          </p:cNvSpPr>
          <p:nvPr>
            <p:ph idx="10"/>
          </p:nvPr>
        </p:nvSpPr>
        <p:spPr>
          <a:xfrm>
            <a:off x="683568" y="1522800"/>
            <a:ext cx="7056432" cy="2194232"/>
          </a:xfrm>
        </p:spPr>
        <p:txBody>
          <a:bodyPr/>
          <a:lstStyle/>
          <a:p>
            <a:r>
              <a:rPr lang="mk-MK" sz="1400" dirty="0" smtClean="0"/>
              <a:t>Откако ќе се регистрирате ќе добиете повратен и-мејл каде што ќе имате линк за конечна потврда на регистрацијата. Кликате на линкот и со тоа е активирана регистрацијата и автоматски линкот ви ја отвара страна на Негометрикс. </a:t>
            </a:r>
          </a:p>
          <a:p>
            <a:r>
              <a:rPr lang="mk-MK" sz="1400" dirty="0" smtClean="0"/>
              <a:t>Во десниот дел имате 2 полиња за внесување на корисничко име и лозинка, кликате </a:t>
            </a:r>
            <a:r>
              <a:rPr lang="en-US" sz="1400" dirty="0" smtClean="0"/>
              <a:t>“</a:t>
            </a:r>
            <a:r>
              <a:rPr lang="mk-MK" sz="1400" dirty="0" smtClean="0"/>
              <a:t>Најава</a:t>
            </a:r>
            <a:r>
              <a:rPr lang="en-US" sz="1400" dirty="0" smtClean="0"/>
              <a:t>” </a:t>
            </a:r>
            <a:r>
              <a:rPr lang="mk-MK" sz="1400" dirty="0" smtClean="0"/>
              <a:t>и со тоа се логирате на вашиот профил. Доколку ја заборавите вашата лозинка или корисничко име кликате на </a:t>
            </a:r>
            <a:r>
              <a:rPr lang="en-US" sz="1400" b="1" dirty="0" smtClean="0"/>
              <a:t>“</a:t>
            </a:r>
            <a:r>
              <a:rPr lang="mk-MK" sz="1400" b="1" dirty="0" smtClean="0"/>
              <a:t>заборавивте лозинка/заборавивте корисничко име</a:t>
            </a:r>
            <a:r>
              <a:rPr lang="en-US" sz="1400" dirty="0" smtClean="0"/>
              <a:t>”, </a:t>
            </a:r>
            <a:r>
              <a:rPr lang="mk-MK" sz="1400" dirty="0" smtClean="0"/>
              <a:t>од каде можете да креирате нова.</a:t>
            </a:r>
          </a:p>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3803340"/>
            <a:ext cx="5257800" cy="2808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Arrow Connector 9"/>
          <p:cNvCxnSpPr/>
          <p:nvPr/>
        </p:nvCxnSpPr>
        <p:spPr bwMode="auto">
          <a:xfrm flipH="1">
            <a:off x="6300192" y="4077072"/>
            <a:ext cx="936104" cy="1080120"/>
          </a:xfrm>
          <a:prstGeom prst="straightConnector1">
            <a:avLst/>
          </a:prstGeom>
          <a:ln>
            <a:tailEnd type="arrow"/>
          </a:ln>
          <a:extLst/>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5574656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0"/>
          </p:nvPr>
        </p:nvSpPr>
        <p:spPr>
          <a:xfrm>
            <a:off x="251520" y="1522800"/>
            <a:ext cx="8640960" cy="2338248"/>
          </a:xfrm>
        </p:spPr>
        <p:txBody>
          <a:bodyPr/>
          <a:lstStyle/>
          <a:p>
            <a:r>
              <a:rPr lang="mk-MK" sz="1400" dirty="0" smtClean="0"/>
              <a:t>Откако ќе се логирате влегувате во вашиот профил на платформата.</a:t>
            </a:r>
          </a:p>
          <a:p>
            <a:r>
              <a:rPr lang="mk-MK" sz="1400" dirty="0" smtClean="0"/>
              <a:t>Имате неколку опции како понудувач. Можете да ги гледате сите објавени тендери (Објавени тендери</a:t>
            </a:r>
            <a:r>
              <a:rPr lang="en-US" sz="1400" dirty="0" smtClean="0"/>
              <a:t>)</a:t>
            </a:r>
            <a:r>
              <a:rPr lang="mk-MK" sz="1400" dirty="0" smtClean="0"/>
              <a:t> на Негометрикс</a:t>
            </a:r>
            <a:r>
              <a:rPr lang="en-US" sz="1400" dirty="0" smtClean="0"/>
              <a:t>. </a:t>
            </a:r>
            <a:r>
              <a:rPr lang="mk-MK" sz="1400" dirty="0" smtClean="0"/>
              <a:t>Во Тендери </a:t>
            </a:r>
            <a:r>
              <a:rPr lang="en-US" sz="1400" dirty="0" smtClean="0"/>
              <a:t>(</a:t>
            </a:r>
            <a:r>
              <a:rPr lang="mk-MK" sz="1400" dirty="0" smtClean="0"/>
              <a:t>набавувач</a:t>
            </a:r>
            <a:r>
              <a:rPr lang="en-US" sz="1400" dirty="0" smtClean="0"/>
              <a:t>)</a:t>
            </a:r>
            <a:r>
              <a:rPr lang="mk-MK" sz="1400" dirty="0" smtClean="0"/>
              <a:t> се сите тендери во кои учествувате. Во опцијата </a:t>
            </a:r>
            <a:r>
              <a:rPr lang="en-US" sz="1400" dirty="0" smtClean="0"/>
              <a:t>“</a:t>
            </a:r>
            <a:r>
              <a:rPr lang="mk-MK" sz="1400" dirty="0" smtClean="0"/>
              <a:t>документи</a:t>
            </a:r>
            <a:r>
              <a:rPr lang="en-US" sz="1400" dirty="0" smtClean="0"/>
              <a:t>” </a:t>
            </a:r>
            <a:r>
              <a:rPr lang="mk-MK" sz="1400" dirty="0" smtClean="0"/>
              <a:t>се пораките кои ги разменувате со купувачот за различни тендери</a:t>
            </a:r>
            <a:r>
              <a:rPr lang="en-US" sz="1400" dirty="0" smtClean="0"/>
              <a:t> </a:t>
            </a:r>
            <a:r>
              <a:rPr lang="mk-MK" sz="1400" dirty="0" smtClean="0"/>
              <a:t>кои редовно треба да си ги проверувате. </a:t>
            </a:r>
            <a:r>
              <a:rPr lang="en-US" sz="1400" dirty="0" smtClean="0"/>
              <a:t>“M</a:t>
            </a:r>
            <a:r>
              <a:rPr lang="mk-MK" sz="1400" dirty="0" smtClean="0"/>
              <a:t>ој профил</a:t>
            </a:r>
            <a:r>
              <a:rPr lang="en-US" sz="1400" dirty="0" smtClean="0"/>
              <a:t>” </a:t>
            </a:r>
            <a:r>
              <a:rPr lang="mk-MK" sz="1400" dirty="0" smtClean="0"/>
              <a:t>е опција каде што си го уредувате профилот на администраторот. Преку Опцијата </a:t>
            </a:r>
            <a:r>
              <a:rPr lang="en-US" sz="1400" dirty="0" smtClean="0"/>
              <a:t>“</a:t>
            </a:r>
            <a:r>
              <a:rPr lang="mk-MK" sz="1400" dirty="0" smtClean="0"/>
              <a:t>Компанија</a:t>
            </a:r>
            <a:r>
              <a:rPr lang="en-US" sz="1400" dirty="0" smtClean="0"/>
              <a:t>”</a:t>
            </a:r>
            <a:r>
              <a:rPr lang="mk-MK" sz="1400" dirty="0" smtClean="0"/>
              <a:t> можете да го уредувате/промените профилот на компанијата.</a:t>
            </a:r>
            <a:r>
              <a:rPr lang="en-US" sz="1400" dirty="0" smtClean="0"/>
              <a:t> </a:t>
            </a:r>
            <a:r>
              <a:rPr lang="mk-MK" sz="1400" dirty="0" smtClean="0"/>
              <a:t>Опцијата </a:t>
            </a:r>
            <a:r>
              <a:rPr lang="en-US" sz="1400" dirty="0" smtClean="0"/>
              <a:t>“</a:t>
            </a:r>
            <a:r>
              <a:rPr lang="mk-MK" sz="1400" dirty="0" smtClean="0"/>
              <a:t>Одјава</a:t>
            </a:r>
            <a:r>
              <a:rPr lang="en-US" sz="1400" dirty="0" smtClean="0"/>
              <a:t>” </a:t>
            </a:r>
            <a:r>
              <a:rPr lang="mk-MK" sz="1400" dirty="0" smtClean="0"/>
              <a:t>е за да се одлогирате од вашиот профил. </a:t>
            </a:r>
          </a:p>
          <a:p>
            <a:endParaRPr lang="mk-MK" dirty="0"/>
          </a:p>
          <a:p>
            <a:pPr marL="0" indent="0">
              <a:buNone/>
            </a:pPr>
            <a:endParaRPr lang="mk-MK" dirty="0" smtClean="0"/>
          </a:p>
          <a:p>
            <a:endParaRPr lang="de-AT" dirty="0"/>
          </a:p>
          <a:p>
            <a:endParaRPr lang="de-AT" i="1" dirty="0" smtClean="0"/>
          </a:p>
          <a:p>
            <a:endParaRPr lang="de-AT" i="1" dirty="0" smtClean="0"/>
          </a:p>
          <a:p>
            <a:endParaRPr lang="de-AT" dirty="0"/>
          </a:p>
          <a:p>
            <a:endParaRPr lang="mk-MK" dirty="0" smtClean="0"/>
          </a:p>
          <a:p>
            <a:endParaRPr lang="mk-MK" dirty="0" smtClean="0"/>
          </a:p>
          <a:p>
            <a:endParaRPr lang="mk-MK" dirty="0"/>
          </a:p>
        </p:txBody>
      </p:sp>
      <p:sp>
        <p:nvSpPr>
          <p:cNvPr id="5" name="Foliennummernplatzhalter 4"/>
          <p:cNvSpPr>
            <a:spLocks noGrp="1"/>
          </p:cNvSpPr>
          <p:nvPr>
            <p:ph type="sldNum" sz="quarter" idx="4"/>
          </p:nvPr>
        </p:nvSpPr>
        <p:spPr/>
        <p:txBody>
          <a:bodyPr/>
          <a:lstStyle/>
          <a:p>
            <a:pPr algn="r">
              <a:tabLst/>
              <a:defRPr/>
            </a:pPr>
            <a:fld id="{6542F57A-F7B0-4943-9E5E-864955B350A4}" type="slidenum">
              <a:rPr lang="de-AT" smtClean="0"/>
              <a:pPr algn="r">
                <a:tabLst/>
                <a:defRPr/>
              </a:pPr>
              <a:t>6</a:t>
            </a:fld>
            <a:endParaRPr lang="de-AT" dirty="0"/>
          </a:p>
        </p:txBody>
      </p:sp>
      <p:cxnSp>
        <p:nvCxnSpPr>
          <p:cNvPr id="6" name="Straight Arrow Connector 5"/>
          <p:cNvCxnSpPr/>
          <p:nvPr/>
        </p:nvCxnSpPr>
        <p:spPr bwMode="auto">
          <a:xfrm>
            <a:off x="6876256" y="3429000"/>
            <a:ext cx="1080120" cy="1224136"/>
          </a:xfrm>
          <a:prstGeom prst="straightConnector1">
            <a:avLst/>
          </a:prstGeom>
          <a:ln>
            <a:tailEnd type="arrow"/>
          </a:ln>
          <a:extLst/>
        </p:spPr>
        <p:style>
          <a:lnRef idx="3">
            <a:schemeClr val="accent6"/>
          </a:lnRef>
          <a:fillRef idx="0">
            <a:schemeClr val="accent6"/>
          </a:fillRef>
          <a:effectRef idx="2">
            <a:schemeClr val="accent6"/>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933056"/>
            <a:ext cx="8784976" cy="23762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93108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k-MK" dirty="0" smtClean="0"/>
              <a:t>Начин на поднесување понуда</a:t>
            </a:r>
            <a:r>
              <a:rPr lang="mk-MK" dirty="0"/>
              <a:t> - Статус</a:t>
            </a:r>
            <a:endParaRPr lang="en-US" dirty="0"/>
          </a:p>
        </p:txBody>
      </p:sp>
      <p:sp>
        <p:nvSpPr>
          <p:cNvPr id="3" name="Content Placeholder 2"/>
          <p:cNvSpPr>
            <a:spLocks noGrp="1"/>
          </p:cNvSpPr>
          <p:nvPr>
            <p:ph idx="10"/>
          </p:nvPr>
        </p:nvSpPr>
        <p:spPr>
          <a:xfrm>
            <a:off x="323528" y="1340768"/>
            <a:ext cx="8496944" cy="1224136"/>
          </a:xfrm>
        </p:spPr>
        <p:txBody>
          <a:bodyPr/>
          <a:lstStyle/>
          <a:p>
            <a:r>
              <a:rPr lang="mk-MK" sz="1200" dirty="0" smtClean="0"/>
              <a:t>Откако ќе го добиете и-мејлот за учество на тендер, го кликате истиот и се логирате во плафтормата.  Треба да добиете покана како на сликата подолу. Доколку сакате да ја прифатите поканата кликате </a:t>
            </a:r>
            <a:r>
              <a:rPr lang="en-US" sz="1200" dirty="0" smtClean="0"/>
              <a:t>“Accept invitation”, </a:t>
            </a:r>
            <a:r>
              <a:rPr lang="mk-MK" sz="1200" dirty="0" smtClean="0"/>
              <a:t>доколку сакате да не ја прифатите, кликате </a:t>
            </a:r>
            <a:r>
              <a:rPr lang="en-US" sz="1200" dirty="0" smtClean="0"/>
              <a:t>Reject invitation. </a:t>
            </a:r>
            <a:r>
              <a:rPr lang="mk-MK" sz="1200" dirty="0" smtClean="0"/>
              <a:t>Доколку сакате да не контактирате пред да ја прифатите поканата, можете да не контактирате со кликање на </a:t>
            </a:r>
            <a:r>
              <a:rPr lang="en-US" sz="1200" dirty="0" smtClean="0"/>
              <a:t>“Contact”.</a:t>
            </a:r>
            <a:endParaRPr lang="en-US" sz="1200" dirty="0"/>
          </a:p>
        </p:txBody>
      </p:sp>
      <p:sp>
        <p:nvSpPr>
          <p:cNvPr id="5" name="Slide Number Placeholder 4"/>
          <p:cNvSpPr>
            <a:spLocks noGrp="1"/>
          </p:cNvSpPr>
          <p:nvPr>
            <p:ph type="sldNum" sz="quarter" idx="4"/>
          </p:nvPr>
        </p:nvSpPr>
        <p:spPr/>
        <p:txBody>
          <a:bodyPr/>
          <a:lstStyle/>
          <a:p>
            <a:pPr algn="r">
              <a:tabLst/>
              <a:defRPr/>
            </a:pPr>
            <a:fld id="{6542F57A-F7B0-4943-9E5E-864955B350A4}" type="slidenum">
              <a:rPr lang="de-AT" smtClean="0"/>
              <a:pPr algn="r">
                <a:tabLst/>
                <a:defRPr/>
              </a:pPr>
              <a:t>7</a:t>
            </a:fld>
            <a:endParaRPr lang="de-AT" dirty="0"/>
          </a:p>
        </p:txBody>
      </p:sp>
      <p:pic>
        <p:nvPicPr>
          <p:cNvPr id="1026" name="Picture 2" descr="\\esm.evnmk.net\Private$\vnxhomes1\mkmitrs\01_Work\Negometrix_programa\Sliki_upatstvo_podnesuvanje_ponuda\Test_slika_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564904"/>
            <a:ext cx="8352928" cy="208823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esm.evnmk.net\Private$\vnxhomes1\mkmitrs\01_Work\Negometrix_programa\Sliki_upatstvo_podnesuvanje_ponuda\Slika_2_Negometrix.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5085184"/>
            <a:ext cx="8639944" cy="1224136"/>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2"/>
          <p:cNvSpPr txBox="1">
            <a:spLocks/>
          </p:cNvSpPr>
          <p:nvPr/>
        </p:nvSpPr>
        <p:spPr bwMode="auto">
          <a:xfrm>
            <a:off x="251520" y="4653136"/>
            <a:ext cx="8496944" cy="413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323850" indent="-323850" algn="l" defTabSz="871538" rtl="0" eaLnBrk="1" fontAlgn="base" hangingPunct="1">
              <a:lnSpc>
                <a:spcPts val="2400"/>
              </a:lnSpc>
              <a:spcBef>
                <a:spcPct val="0"/>
              </a:spcBef>
              <a:spcAft>
                <a:spcPts val="800"/>
              </a:spcAft>
              <a:buClr>
                <a:srgbClr val="E0001B"/>
              </a:buClr>
              <a:buFont typeface="Frutiger Next for EVN Light" pitchFamily="34" charset="0"/>
              <a:buChar char=""/>
              <a:defRPr lang="de-DE" sz="2000" dirty="0" smtClean="0">
                <a:solidFill>
                  <a:schemeClr val="tx1"/>
                </a:solidFill>
                <a:latin typeface="+mn-lt"/>
                <a:ea typeface="+mn-ea"/>
                <a:cs typeface="+mn-cs"/>
              </a:defRPr>
            </a:lvl1pPr>
            <a:lvl2pPr marL="534988" indent="-176213" algn="l" defTabSz="871538" rtl="0" eaLnBrk="1" fontAlgn="base" hangingPunct="1">
              <a:lnSpc>
                <a:spcPts val="2100"/>
              </a:lnSpc>
              <a:spcBef>
                <a:spcPct val="0"/>
              </a:spcBef>
              <a:spcAft>
                <a:spcPts val="800"/>
              </a:spcAft>
              <a:buFont typeface="Frutiger Next for EVN Light" pitchFamily="34" charset="0"/>
              <a:buChar char="−"/>
              <a:tabLst>
                <a:tab pos="266700" algn="l"/>
              </a:tabLst>
              <a:defRPr lang="de-DE" sz="1600" dirty="0" smtClean="0">
                <a:solidFill>
                  <a:schemeClr val="tx1"/>
                </a:solidFill>
                <a:latin typeface="+mn-lt"/>
                <a:ea typeface="+mn-ea"/>
                <a:cs typeface="+mn-cs"/>
              </a:defRPr>
            </a:lvl2pPr>
            <a:lvl3pPr marL="719138" indent="-176213" algn="l" defTabSz="871538" rtl="0" eaLnBrk="1" fontAlgn="base" hangingPunct="1">
              <a:lnSpc>
                <a:spcPts val="2100"/>
              </a:lnSpc>
              <a:spcBef>
                <a:spcPct val="0"/>
              </a:spcBef>
              <a:spcAft>
                <a:spcPts val="800"/>
              </a:spcAft>
              <a:buFont typeface="Frutiger Next for EVN Light" pitchFamily="34" charset="0"/>
              <a:buChar char="−"/>
              <a:defRPr lang="de-AT" sz="1600" baseline="0">
                <a:solidFill>
                  <a:schemeClr val="tx1"/>
                </a:solidFill>
                <a:latin typeface="+mn-lt"/>
                <a:ea typeface="+mn-ea"/>
                <a:cs typeface="+mn-cs"/>
              </a:defRPr>
            </a:lvl3pPr>
            <a:lvl4pPr marL="715963" indent="-171450" algn="l" defTabSz="871538" rtl="0" eaLnBrk="1" fontAlgn="base" hangingPunct="1">
              <a:lnSpc>
                <a:spcPts val="2100"/>
              </a:lnSpc>
              <a:spcBef>
                <a:spcPct val="0"/>
              </a:spcBef>
              <a:spcAft>
                <a:spcPts val="800"/>
              </a:spcAft>
              <a:buFont typeface="Frutiger Next for EVN Light" pitchFamily="34" charset="0"/>
              <a:buChar char="−"/>
              <a:defRPr lang="de-AT" sz="1600" baseline="0">
                <a:solidFill>
                  <a:schemeClr val="tx1"/>
                </a:solidFill>
                <a:latin typeface="+mn-lt"/>
                <a:ea typeface="+mn-ea"/>
                <a:cs typeface="+mn-cs"/>
              </a:defRPr>
            </a:lvl4pPr>
            <a:lvl5pPr marL="715963" indent="-173038" algn="l" defTabSz="871538" rtl="0" eaLnBrk="1" fontAlgn="base" hangingPunct="1">
              <a:lnSpc>
                <a:spcPts val="2100"/>
              </a:lnSpc>
              <a:spcBef>
                <a:spcPct val="0"/>
              </a:spcBef>
              <a:spcAft>
                <a:spcPts val="800"/>
              </a:spcAft>
              <a:buFont typeface="Frutiger Next for EVN Light" pitchFamily="34" charset="0"/>
              <a:buChar char="−"/>
              <a:defRPr lang="de-AT" sz="1600" baseline="0">
                <a:solidFill>
                  <a:schemeClr val="tx1"/>
                </a:solidFill>
                <a:latin typeface="+mn-lt"/>
                <a:ea typeface="+mn-ea"/>
                <a:cs typeface="+mn-cs"/>
              </a:defRPr>
            </a:lvl5pPr>
            <a:lvl6pPr marL="720725" indent="-176400" algn="l" defTabSz="872436" rtl="0" eaLnBrk="1" fontAlgn="base" hangingPunct="1">
              <a:lnSpc>
                <a:spcPts val="2100"/>
              </a:lnSpc>
              <a:spcBef>
                <a:spcPts val="0"/>
              </a:spcBef>
              <a:spcAft>
                <a:spcPts val="800"/>
              </a:spcAft>
              <a:buFont typeface="Frutiger Next for EVN Light" pitchFamily="34" charset="0"/>
              <a:buChar char="−"/>
              <a:defRPr sz="1600">
                <a:solidFill>
                  <a:schemeClr val="tx1"/>
                </a:solidFill>
                <a:latin typeface="+mn-lt"/>
              </a:defRPr>
            </a:lvl6pPr>
            <a:lvl7pPr marL="720725" indent="-176400" algn="l" defTabSz="872436" rtl="0" eaLnBrk="1" fontAlgn="base" hangingPunct="1">
              <a:lnSpc>
                <a:spcPts val="2100"/>
              </a:lnSpc>
              <a:spcBef>
                <a:spcPts val="0"/>
              </a:spcBef>
              <a:spcAft>
                <a:spcPts val="800"/>
              </a:spcAft>
              <a:buFont typeface="Frutiger Next for EVN Light" pitchFamily="34" charset="0"/>
              <a:buChar char="−"/>
              <a:defRPr sz="1600" baseline="0">
                <a:solidFill>
                  <a:schemeClr val="tx1"/>
                </a:solidFill>
                <a:latin typeface="+mn-lt"/>
              </a:defRPr>
            </a:lvl7pPr>
            <a:lvl8pPr marL="720725" indent="-176400" algn="l" defTabSz="872436" rtl="0" eaLnBrk="1" fontAlgn="base" hangingPunct="1">
              <a:lnSpc>
                <a:spcPts val="2100"/>
              </a:lnSpc>
              <a:spcBef>
                <a:spcPts val="0"/>
              </a:spcBef>
              <a:spcAft>
                <a:spcPts val="800"/>
              </a:spcAft>
              <a:buFont typeface="Frutiger Next for EVN Light" pitchFamily="34" charset="0"/>
              <a:buChar char="−"/>
              <a:defRPr sz="1600" baseline="0">
                <a:solidFill>
                  <a:schemeClr val="tx1"/>
                </a:solidFill>
                <a:latin typeface="+mn-lt"/>
              </a:defRPr>
            </a:lvl8pPr>
            <a:lvl9pPr marL="720725" indent="-176400" algn="l" defTabSz="872436" rtl="0" eaLnBrk="1" fontAlgn="base" hangingPunct="1">
              <a:lnSpc>
                <a:spcPts val="2100"/>
              </a:lnSpc>
              <a:spcBef>
                <a:spcPts val="0"/>
              </a:spcBef>
              <a:spcAft>
                <a:spcPts val="800"/>
              </a:spcAft>
              <a:buFont typeface="Frutiger Next for EVN Light" pitchFamily="34" charset="0"/>
              <a:buChar char="−"/>
              <a:tabLst/>
              <a:defRPr sz="1600" baseline="0">
                <a:solidFill>
                  <a:schemeClr val="tx1"/>
                </a:solidFill>
                <a:latin typeface="+mn-lt"/>
              </a:defRPr>
            </a:lvl9pPr>
          </a:lstStyle>
          <a:p>
            <a:r>
              <a:rPr lang="mk-MK" sz="1200" kern="0" dirty="0" smtClean="0"/>
              <a:t>Откако ќе ја прифатите поканата за тендерот, треба да добиете статус како на сликата подолу</a:t>
            </a:r>
            <a:endParaRPr lang="en-US" sz="1200" kern="0" dirty="0"/>
          </a:p>
        </p:txBody>
      </p:sp>
    </p:spTree>
    <p:extLst>
      <p:ext uri="{BB962C8B-B14F-4D97-AF65-F5344CB8AC3E}">
        <p14:creationId xmlns:p14="http://schemas.microsoft.com/office/powerpoint/2010/main" val="3756343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k-MK" dirty="0" smtClean="0"/>
              <a:t>Начин на поднесување понуда</a:t>
            </a:r>
            <a:endParaRPr lang="en-US" dirty="0"/>
          </a:p>
        </p:txBody>
      </p:sp>
      <p:sp>
        <p:nvSpPr>
          <p:cNvPr id="3" name="Content Placeholder 2"/>
          <p:cNvSpPr>
            <a:spLocks noGrp="1"/>
          </p:cNvSpPr>
          <p:nvPr>
            <p:ph idx="10"/>
          </p:nvPr>
        </p:nvSpPr>
        <p:spPr>
          <a:xfrm>
            <a:off x="323528" y="1522800"/>
            <a:ext cx="8496944" cy="1258128"/>
          </a:xfrm>
        </p:spPr>
        <p:txBody>
          <a:bodyPr/>
          <a:lstStyle/>
          <a:p>
            <a:r>
              <a:rPr lang="mk-MK" sz="1200" dirty="0" smtClean="0"/>
              <a:t>Откако ќе се најавите како понудувач, во листата на Објавени тендери,</a:t>
            </a:r>
            <a:r>
              <a:rPr lang="en-US" sz="1200" dirty="0" smtClean="0"/>
              <a:t> </a:t>
            </a:r>
            <a:r>
              <a:rPr lang="mk-MK" sz="1200" dirty="0" smtClean="0"/>
              <a:t>ќе ги гледате сите тендери  кои што се објавени на платформата Негометрикс. Тендерите кои што сте поканети(побарана документација) и прифатено учество се гледаат во опцијата </a:t>
            </a:r>
            <a:r>
              <a:rPr lang="en-US" sz="1200" dirty="0" smtClean="0"/>
              <a:t>“</a:t>
            </a:r>
            <a:r>
              <a:rPr lang="mk-MK" sz="1200" dirty="0" smtClean="0"/>
              <a:t>Тендери(набавувач)</a:t>
            </a:r>
            <a:r>
              <a:rPr lang="en-US" sz="1200" dirty="0" smtClean="0"/>
              <a:t>. </a:t>
            </a:r>
            <a:r>
              <a:rPr lang="mk-MK" sz="1200" dirty="0" smtClean="0"/>
              <a:t>За да преминете кон отварање на тендерот го кликате името на истиот. Во случајот  </a:t>
            </a:r>
            <a:r>
              <a:rPr lang="en-US" sz="1200" dirty="0" smtClean="0"/>
              <a:t>“Test EVN”</a:t>
            </a:r>
            <a:endParaRPr lang="en-US" sz="1200" dirty="0"/>
          </a:p>
        </p:txBody>
      </p:sp>
      <p:sp>
        <p:nvSpPr>
          <p:cNvPr id="5" name="Slide Number Placeholder 4"/>
          <p:cNvSpPr>
            <a:spLocks noGrp="1"/>
          </p:cNvSpPr>
          <p:nvPr>
            <p:ph type="sldNum" sz="quarter" idx="4"/>
          </p:nvPr>
        </p:nvSpPr>
        <p:spPr/>
        <p:txBody>
          <a:bodyPr/>
          <a:lstStyle/>
          <a:p>
            <a:pPr algn="r">
              <a:tabLst/>
              <a:defRPr/>
            </a:pPr>
            <a:fld id="{6542F57A-F7B0-4943-9E5E-864955B350A4}" type="slidenum">
              <a:rPr lang="de-AT" smtClean="0"/>
              <a:pPr algn="r">
                <a:tabLst/>
                <a:defRPr/>
              </a:pPr>
              <a:t>8</a:t>
            </a:fld>
            <a:endParaRPr lang="de-AT"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9" y="2852936"/>
            <a:ext cx="8352928" cy="31683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50114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k-MK" dirty="0" smtClean="0"/>
              <a:t>Начин на поднесување на понуда</a:t>
            </a:r>
            <a:r>
              <a:rPr lang="en-US" dirty="0" smtClean="0"/>
              <a:t> - </a:t>
            </a:r>
            <a:r>
              <a:rPr lang="mk-MK" dirty="0" smtClean="0"/>
              <a:t>Информации</a:t>
            </a:r>
            <a:endParaRPr lang="en-US" dirty="0"/>
          </a:p>
        </p:txBody>
      </p:sp>
      <p:sp>
        <p:nvSpPr>
          <p:cNvPr id="3" name="Content Placeholder 2"/>
          <p:cNvSpPr>
            <a:spLocks noGrp="1"/>
          </p:cNvSpPr>
          <p:nvPr>
            <p:ph idx="10"/>
          </p:nvPr>
        </p:nvSpPr>
        <p:spPr>
          <a:xfrm>
            <a:off x="323528" y="1522800"/>
            <a:ext cx="7416472" cy="898088"/>
          </a:xfrm>
        </p:spPr>
        <p:txBody>
          <a:bodyPr/>
          <a:lstStyle/>
          <a:p>
            <a:r>
              <a:rPr lang="mk-MK" sz="1200" dirty="0" smtClean="0"/>
              <a:t>Откако ќе го отворите тендерот Ви се појавува слика како подолу каде што ги имате сите информации за тендерот. Начинот на поднесување на понуда се одвива во 3 чекори. Започнуваме со </a:t>
            </a:r>
            <a:r>
              <a:rPr lang="en-US" sz="1200" dirty="0" smtClean="0"/>
              <a:t>“</a:t>
            </a:r>
            <a:r>
              <a:rPr lang="mk-MK" sz="1200" dirty="0" smtClean="0"/>
              <a:t>Информација</a:t>
            </a:r>
            <a:r>
              <a:rPr lang="en-US" sz="1200" dirty="0" smtClean="0"/>
              <a:t>”</a:t>
            </a:r>
            <a:r>
              <a:rPr lang="mk-MK" sz="1200" dirty="0" smtClean="0"/>
              <a:t> каде што ги имаме сите информации и документи за тендерот. Доколку сакаме да започнеме со пополнување на понуда го кликаме копчето </a:t>
            </a:r>
            <a:r>
              <a:rPr lang="en-US" sz="1200" dirty="0" smtClean="0"/>
              <a:t>“ </a:t>
            </a:r>
            <a:r>
              <a:rPr lang="mk-MK" sz="1200" dirty="0" smtClean="0"/>
              <a:t>Почни</a:t>
            </a:r>
            <a:r>
              <a:rPr lang="en-US" sz="1200" dirty="0" smtClean="0"/>
              <a:t>”.</a:t>
            </a:r>
            <a:endParaRPr lang="en-US" sz="1200" dirty="0"/>
          </a:p>
        </p:txBody>
      </p:sp>
      <p:sp>
        <p:nvSpPr>
          <p:cNvPr id="5" name="Slide Number Placeholder 4"/>
          <p:cNvSpPr>
            <a:spLocks noGrp="1"/>
          </p:cNvSpPr>
          <p:nvPr>
            <p:ph type="sldNum" sz="quarter" idx="4"/>
          </p:nvPr>
        </p:nvSpPr>
        <p:spPr/>
        <p:txBody>
          <a:bodyPr/>
          <a:lstStyle/>
          <a:p>
            <a:pPr algn="r">
              <a:tabLst/>
              <a:defRPr/>
            </a:pPr>
            <a:fld id="{6542F57A-F7B0-4943-9E5E-864955B350A4}" type="slidenum">
              <a:rPr lang="de-AT" smtClean="0"/>
              <a:pPr algn="r">
                <a:tabLst/>
                <a:defRPr/>
              </a:pPr>
              <a:t>9</a:t>
            </a:fld>
            <a:endParaRPr lang="de-AT" dirty="0"/>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45" y="2708920"/>
            <a:ext cx="7927579" cy="2304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45" y="5013176"/>
            <a:ext cx="7927580" cy="1728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bwMode="auto">
          <a:xfrm>
            <a:off x="7812360" y="4221088"/>
            <a:ext cx="648072" cy="360040"/>
          </a:xfrm>
          <a:prstGeom prst="rect">
            <a:avLst/>
          </a:prstGeom>
          <a:noFill/>
          <a:ln w="12700" cap="flat" cmpd="sng" algn="ctr">
            <a:solidFill>
              <a:schemeClr val="accent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95363"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FF0000"/>
              </a:solidFill>
              <a:effectLst/>
              <a:latin typeface="Arial" charset="0"/>
            </a:endParaRPr>
          </a:p>
        </p:txBody>
      </p:sp>
    </p:spTree>
    <p:extLst>
      <p:ext uri="{BB962C8B-B14F-4D97-AF65-F5344CB8AC3E}">
        <p14:creationId xmlns:p14="http://schemas.microsoft.com/office/powerpoint/2010/main" val="2028631881"/>
      </p:ext>
    </p:extLst>
  </p:cSld>
  <p:clrMapOvr>
    <a:masterClrMapping/>
  </p:clrMapOvr>
</p:sld>
</file>

<file path=ppt/theme/theme1.xml><?xml version="1.0" encoding="utf-8"?>
<a:theme xmlns:a="http://schemas.openxmlformats.org/drawingml/2006/main" name="blank">
  <a:themeElements>
    <a:clrScheme name="EVN Farbpalette">
      <a:dk1>
        <a:srgbClr val="000000"/>
      </a:dk1>
      <a:lt1>
        <a:srgbClr val="FFFFFF"/>
      </a:lt1>
      <a:dk2>
        <a:srgbClr val="191919"/>
      </a:dk2>
      <a:lt2>
        <a:srgbClr val="E6E6E6"/>
      </a:lt2>
      <a:accent1>
        <a:srgbClr val="4C4C4C"/>
      </a:accent1>
      <a:accent2>
        <a:srgbClr val="8C8C8C"/>
      </a:accent2>
      <a:accent3>
        <a:srgbClr val="BFBFBF"/>
      </a:accent3>
      <a:accent4>
        <a:srgbClr val="F16F57"/>
      </a:accent4>
      <a:accent5>
        <a:srgbClr val="F9BDA9"/>
      </a:accent5>
      <a:accent6>
        <a:srgbClr val="E0001B"/>
      </a:accent6>
      <a:hlink>
        <a:srgbClr val="000000"/>
      </a:hlink>
      <a:folHlink>
        <a:srgbClr val="7030A0"/>
      </a:folHlink>
    </a:clrScheme>
    <a:fontScheme name="Benutzerdefiniertes Design">
      <a:majorFont>
        <a:latin typeface="Frutiger Next for EVN Light"/>
        <a:ea typeface=""/>
        <a:cs typeface=""/>
      </a:majorFont>
      <a:minorFont>
        <a:latin typeface="Frutiger Next for EVN Light"/>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rtlCol="0" anchor="t" anchorCtr="0" compatLnSpc="1">
        <a:prstTxWarp prst="textNoShape">
          <a:avLst/>
        </a:prstTxWarp>
      </a:bodyPr>
      <a:lstStyle>
        <a:defPPr marL="0" marR="0" indent="0" algn="l" defTabSz="995363" rtl="0" eaLnBrk="1" fontAlgn="base" latinLnBrk="0" hangingPunct="1">
          <a:lnSpc>
            <a:spcPct val="100000"/>
          </a:lnSpc>
          <a:spcBef>
            <a:spcPct val="0"/>
          </a:spcBef>
          <a:spcAft>
            <a:spcPct val="0"/>
          </a:spcAft>
          <a:buClrTx/>
          <a:buSzTx/>
          <a:buFontTx/>
          <a:buNone/>
          <a:tabLst/>
          <a:defRPr kumimoji="0"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bodyPr>
      <a:lstStyle>
        <a:defPPr marL="0" marR="0" indent="0" algn="l" defTabSz="995363" rtl="0" eaLnBrk="1" fontAlgn="base" latinLnBrk="0" hangingPunct="1">
          <a:lnSpc>
            <a:spcPct val="100000"/>
          </a:lnSpc>
          <a:spcBef>
            <a:spcPct val="0"/>
          </a:spcBef>
          <a:spcAft>
            <a:spcPct val="0"/>
          </a:spcAft>
          <a:buClrTx/>
          <a:buSzTx/>
          <a:buFontTx/>
          <a:buNone/>
          <a:tabLst/>
          <a:defRPr kumimoji="0" lang="de-AT" sz="2000" b="0" i="0" u="none" strike="noStrike" cap="none" normalizeH="0" baseline="0" smtClean="0">
            <a:ln>
              <a:noFill/>
            </a:ln>
            <a:solidFill>
              <a:schemeClr val="tx1"/>
            </a:solidFill>
            <a:effectLst/>
            <a:latin typeface="Arial" charset="0"/>
          </a:defRPr>
        </a:defPPr>
      </a:lstStyle>
    </a:lnDef>
    <a:txDef>
      <a:spPr>
        <a:noFill/>
      </a:spPr>
      <a:bodyPr wrap="square" lIns="0" tIns="0" rIns="0" bIns="0" rtlCol="0">
        <a:spAutoFit/>
      </a:bodyPr>
      <a:lstStyle>
        <a:defPPr>
          <a:lnSpc>
            <a:spcPts val="2400"/>
          </a:lnSpc>
          <a:defRPr sz="2000" dirty="0" err="1" smtClean="0"/>
        </a:defPPr>
      </a:lstStyle>
    </a:tx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1177</Words>
  <Application>Microsoft Office PowerPoint</Application>
  <PresentationFormat>On-screen Show (4:3)</PresentationFormat>
  <Paragraphs>66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blank</vt:lpstr>
      <vt:lpstr>Упатство за користење на платформата Негометрикс од страна на фирмите    </vt:lpstr>
      <vt:lpstr>Упатство за користење на Негометрикс</vt:lpstr>
      <vt:lpstr>Кога ќе го кликнете копчето “креирај” Ви се отвора прозорец во платфотмата негометрикс. Го кликате копчето “Регистрирај компанија” и Ви се отвора прозорец за да ги пополните податоците на компанијата. Треба да се внесат податоци за името на компанијата, јазикот, држава, даночен број, град, поштенски број, и-мејл адреса и се селектира дека ќе бидете регистрирани како понудувач. Потоа кликате “Следно”. </vt:lpstr>
      <vt:lpstr>  II. Внесување на податоци за фирма</vt:lpstr>
      <vt:lpstr>PowerPoint Presentation</vt:lpstr>
      <vt:lpstr>PowerPoint Presentation</vt:lpstr>
      <vt:lpstr>Начин на поднесување понуда - Статус</vt:lpstr>
      <vt:lpstr>Начин на поднесување понуда</vt:lpstr>
      <vt:lpstr>Начин на поднесување на понуда - Информации</vt:lpstr>
      <vt:lpstr>Начин на поднесување на понуда – Информации</vt:lpstr>
      <vt:lpstr>Начин на поднесување на понуда Пополни и поднеси</vt:lpstr>
      <vt:lpstr>Пополнување на понуда – Внесување цена</vt:lpstr>
      <vt:lpstr>Финансиски и технички барања - Пополнување</vt:lpstr>
      <vt:lpstr>Поднесување на понуда</vt:lpstr>
      <vt:lpstr>Поднесување на понуда</vt:lpstr>
    </vt:vector>
  </TitlesOfParts>
  <Company>EVN AG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Vasitsch Patrick</dc:creator>
  <cp:lastModifiedBy>Valkanchev Viktor</cp:lastModifiedBy>
  <cp:revision>191</cp:revision>
  <cp:lastPrinted>2019-08-27T11:26:57Z</cp:lastPrinted>
  <dcterms:created xsi:type="dcterms:W3CDTF">2016-02-03T09:03:40Z</dcterms:created>
  <dcterms:modified xsi:type="dcterms:W3CDTF">2020-04-23T13:58:29Z</dcterms:modified>
</cp:coreProperties>
</file>