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7" r:id="rId1"/>
  </p:sldMasterIdLst>
  <p:notesMasterIdLst>
    <p:notesMasterId r:id="rId17"/>
  </p:notesMasterIdLst>
  <p:handoutMasterIdLst>
    <p:handoutMasterId r:id="rId18"/>
  </p:handoutMasterIdLst>
  <p:sldIdLst>
    <p:sldId id="256" r:id="rId2"/>
    <p:sldId id="285" r:id="rId3"/>
    <p:sldId id="295" r:id="rId4"/>
    <p:sldId id="257" r:id="rId5"/>
    <p:sldId id="298" r:id="rId6"/>
    <p:sldId id="275" r:id="rId7"/>
    <p:sldId id="310" r:id="rId8"/>
    <p:sldId id="311" r:id="rId9"/>
    <p:sldId id="312" r:id="rId10"/>
    <p:sldId id="314" r:id="rId11"/>
    <p:sldId id="313" r:id="rId12"/>
    <p:sldId id="317" r:id="rId13"/>
    <p:sldId id="316" r:id="rId14"/>
    <p:sldId id="315" r:id="rId15"/>
    <p:sldId id="318" r:id="rId16"/>
  </p:sldIdLst>
  <p:sldSz cx="9144000" cy="6858000" type="screen4x3"/>
  <p:notesSz cx="6797675" cy="9926638"/>
  <p:defaultTextStyle>
    <a:defPPr>
      <a:defRPr lang="de-DE"/>
    </a:defPPr>
    <a:lvl1pPr algn="l" rtl="0" fontAlgn="base">
      <a:spcBef>
        <a:spcPct val="0"/>
      </a:spcBef>
      <a:spcAft>
        <a:spcPct val="0"/>
      </a:spcAft>
      <a:defRPr kern="1200">
        <a:solidFill>
          <a:schemeClr val="tx1"/>
        </a:solidFill>
        <a:latin typeface="Frutiger Next for EVN Light" pitchFamily="34" charset="0"/>
        <a:ea typeface="+mn-ea"/>
        <a:cs typeface="Arial" charset="0"/>
      </a:defRPr>
    </a:lvl1pPr>
    <a:lvl2pPr marL="457200" algn="l" rtl="0" fontAlgn="base">
      <a:spcBef>
        <a:spcPct val="0"/>
      </a:spcBef>
      <a:spcAft>
        <a:spcPct val="0"/>
      </a:spcAft>
      <a:defRPr kern="1200">
        <a:solidFill>
          <a:schemeClr val="tx1"/>
        </a:solidFill>
        <a:latin typeface="Frutiger Next for EVN Light" pitchFamily="34" charset="0"/>
        <a:ea typeface="+mn-ea"/>
        <a:cs typeface="Arial" charset="0"/>
      </a:defRPr>
    </a:lvl2pPr>
    <a:lvl3pPr marL="914400" algn="l" rtl="0" fontAlgn="base">
      <a:spcBef>
        <a:spcPct val="0"/>
      </a:spcBef>
      <a:spcAft>
        <a:spcPct val="0"/>
      </a:spcAft>
      <a:defRPr kern="1200">
        <a:solidFill>
          <a:schemeClr val="tx1"/>
        </a:solidFill>
        <a:latin typeface="Frutiger Next for EVN Light" pitchFamily="34" charset="0"/>
        <a:ea typeface="+mn-ea"/>
        <a:cs typeface="Arial" charset="0"/>
      </a:defRPr>
    </a:lvl3pPr>
    <a:lvl4pPr marL="1371600" algn="l" rtl="0" fontAlgn="base">
      <a:spcBef>
        <a:spcPct val="0"/>
      </a:spcBef>
      <a:spcAft>
        <a:spcPct val="0"/>
      </a:spcAft>
      <a:defRPr kern="1200">
        <a:solidFill>
          <a:schemeClr val="tx1"/>
        </a:solidFill>
        <a:latin typeface="Frutiger Next for EVN Light" pitchFamily="34" charset="0"/>
        <a:ea typeface="+mn-ea"/>
        <a:cs typeface="Arial" charset="0"/>
      </a:defRPr>
    </a:lvl4pPr>
    <a:lvl5pPr marL="1828800" algn="l" rtl="0" fontAlgn="base">
      <a:spcBef>
        <a:spcPct val="0"/>
      </a:spcBef>
      <a:spcAft>
        <a:spcPct val="0"/>
      </a:spcAft>
      <a:defRPr kern="1200">
        <a:solidFill>
          <a:schemeClr val="tx1"/>
        </a:solidFill>
        <a:latin typeface="Frutiger Next for EVN Light" pitchFamily="34" charset="0"/>
        <a:ea typeface="+mn-ea"/>
        <a:cs typeface="Arial" charset="0"/>
      </a:defRPr>
    </a:lvl5pPr>
    <a:lvl6pPr marL="2286000" algn="l" defTabSz="914400" rtl="0" eaLnBrk="1" latinLnBrk="0" hangingPunct="1">
      <a:defRPr kern="1200">
        <a:solidFill>
          <a:schemeClr val="tx1"/>
        </a:solidFill>
        <a:latin typeface="Frutiger Next for EVN Light" pitchFamily="34" charset="0"/>
        <a:ea typeface="+mn-ea"/>
        <a:cs typeface="Arial" charset="0"/>
      </a:defRPr>
    </a:lvl6pPr>
    <a:lvl7pPr marL="2743200" algn="l" defTabSz="914400" rtl="0" eaLnBrk="1" latinLnBrk="0" hangingPunct="1">
      <a:defRPr kern="1200">
        <a:solidFill>
          <a:schemeClr val="tx1"/>
        </a:solidFill>
        <a:latin typeface="Frutiger Next for EVN Light" pitchFamily="34" charset="0"/>
        <a:ea typeface="+mn-ea"/>
        <a:cs typeface="Arial" charset="0"/>
      </a:defRPr>
    </a:lvl7pPr>
    <a:lvl8pPr marL="3200400" algn="l" defTabSz="914400" rtl="0" eaLnBrk="1" latinLnBrk="0" hangingPunct="1">
      <a:defRPr kern="1200">
        <a:solidFill>
          <a:schemeClr val="tx1"/>
        </a:solidFill>
        <a:latin typeface="Frutiger Next for EVN Light" pitchFamily="34" charset="0"/>
        <a:ea typeface="+mn-ea"/>
        <a:cs typeface="Arial" charset="0"/>
      </a:defRPr>
    </a:lvl8pPr>
    <a:lvl9pPr marL="3657600" algn="l" defTabSz="914400" rtl="0" eaLnBrk="1" latinLnBrk="0" hangingPunct="1">
      <a:defRPr kern="1200">
        <a:solidFill>
          <a:schemeClr val="tx1"/>
        </a:solidFill>
        <a:latin typeface="Frutiger Next for EVN Light"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0001B"/>
    <a:srgbClr val="1919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9413" autoAdjust="0"/>
  </p:normalViewPr>
  <p:slideViewPr>
    <p:cSldViewPr showGuides="1">
      <p:cViewPr varScale="1">
        <p:scale>
          <a:sx n="75" d="100"/>
          <a:sy n="75" d="100"/>
        </p:scale>
        <p:origin x="-990" y="-96"/>
      </p:cViewPr>
      <p:guideLst>
        <p:guide orient="horz" pos="1774"/>
        <p:guide orient="horz" pos="2546"/>
        <p:guide orient="horz" pos="3339"/>
        <p:guide orient="horz" pos="4110"/>
        <p:guide orient="horz" pos="981"/>
        <p:guide orient="horz" pos="210"/>
        <p:guide orient="horz" pos="3906"/>
        <p:guide pos="2880"/>
        <p:guide pos="204"/>
        <p:guide pos="1088"/>
        <p:guide pos="1995"/>
        <p:guide pos="3765"/>
        <p:guide pos="4672"/>
        <p:guide pos="5556"/>
      </p:guideLst>
    </p:cSldViewPr>
  </p:slideViewPr>
  <p:notesTextViewPr>
    <p:cViewPr>
      <p:scale>
        <a:sx n="1" d="1"/>
        <a:sy n="1" d="1"/>
      </p:scale>
      <p:origin x="0" y="0"/>
    </p:cViewPr>
  </p:notesTextViewPr>
  <p:notesViewPr>
    <p:cSldViewPr showGuides="1">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5659" cy="496332"/>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de-AT"/>
          </a:p>
        </p:txBody>
      </p:sp>
      <p:sp>
        <p:nvSpPr>
          <p:cNvPr id="3" name="Datumsplatzhalt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8ECD25BC-BD5E-4020-85C3-919E61F241CE}" type="datetimeFigureOut">
              <a:rPr lang="de-AT"/>
              <a:pPr>
                <a:defRPr/>
              </a:pPr>
              <a:t>24.04.2020</a:t>
            </a:fld>
            <a:endParaRPr lang="de-AT"/>
          </a:p>
        </p:txBody>
      </p:sp>
      <p:sp>
        <p:nvSpPr>
          <p:cNvPr id="4" name="Fußzeilenplatzhalt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de-AT"/>
          </a:p>
        </p:txBody>
      </p:sp>
      <p:sp>
        <p:nvSpPr>
          <p:cNvPr id="5" name="Foliennummernplatzhalt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6F39E7E4-7494-444D-8067-DB04E94CF6C2}" type="slidenum">
              <a:rPr lang="de-AT"/>
              <a:pPr>
                <a:defRPr/>
              </a:pPr>
              <a:t>‹#›</a:t>
            </a:fld>
            <a:endParaRPr lang="de-AT"/>
          </a:p>
        </p:txBody>
      </p:sp>
    </p:spTree>
    <p:extLst>
      <p:ext uri="{BB962C8B-B14F-4D97-AF65-F5344CB8AC3E}">
        <p14:creationId xmlns:p14="http://schemas.microsoft.com/office/powerpoint/2010/main" val="35377827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5659" cy="496332"/>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de-AT"/>
          </a:p>
        </p:txBody>
      </p:sp>
      <p:sp>
        <p:nvSpPr>
          <p:cNvPr id="3" name="Datumsplatzhalter 2"/>
          <p:cNvSpPr>
            <a:spLocks noGrp="1"/>
          </p:cNvSpPr>
          <p:nvPr>
            <p:ph type="dt" idx="1"/>
          </p:nvPr>
        </p:nvSpPr>
        <p:spPr>
          <a:xfrm>
            <a:off x="3850443" y="0"/>
            <a:ext cx="2945659" cy="496332"/>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E9154E0E-FBEE-4AC2-B7F9-48E4D8DC4EA1}" type="datetimeFigureOut">
              <a:rPr lang="de-AT"/>
              <a:pPr>
                <a:defRPr/>
              </a:pPr>
              <a:t>24.04.2020</a:t>
            </a:fld>
            <a:endParaRPr lang="de-AT" dirty="0"/>
          </a:p>
        </p:txBody>
      </p:sp>
      <p:sp>
        <p:nvSpPr>
          <p:cNvPr id="4" name="Folienbildplatzhalt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de-AT" noProof="0" dirty="0"/>
          </a:p>
        </p:txBody>
      </p:sp>
      <p:sp>
        <p:nvSpPr>
          <p:cNvPr id="5" name="Notizenplatzhalt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de-DE" noProof="0" smtClean="0"/>
              <a:t>Textmasterformat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endParaRPr lang="de-AT" noProof="0"/>
          </a:p>
        </p:txBody>
      </p:sp>
      <p:sp>
        <p:nvSpPr>
          <p:cNvPr id="6" name="Fußzeilenplatzhalt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de-AT"/>
          </a:p>
        </p:txBody>
      </p:sp>
      <p:sp>
        <p:nvSpPr>
          <p:cNvPr id="7" name="Foliennummernplatzhalt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B8B667AB-7B6D-4F4C-8154-299E27CAE88C}" type="slidenum">
              <a:rPr lang="de-AT"/>
              <a:pPr>
                <a:defRPr/>
              </a:pPr>
              <a:t>‹#›</a:t>
            </a:fld>
            <a:endParaRPr lang="de-AT" dirty="0"/>
          </a:p>
        </p:txBody>
      </p:sp>
    </p:spTree>
    <p:extLst>
      <p:ext uri="{BB962C8B-B14F-4D97-AF65-F5344CB8AC3E}">
        <p14:creationId xmlns:p14="http://schemas.microsoft.com/office/powerpoint/2010/main" val="427592052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folie">
    <p:spTree>
      <p:nvGrpSpPr>
        <p:cNvPr id="1" name=""/>
        <p:cNvGrpSpPr/>
        <p:nvPr/>
      </p:nvGrpSpPr>
      <p:grpSpPr>
        <a:xfrm>
          <a:off x="0" y="0"/>
          <a:ext cx="0" cy="0"/>
          <a:chOff x="0" y="0"/>
          <a:chExt cx="0" cy="0"/>
        </a:xfrm>
      </p:grpSpPr>
      <p:pic>
        <p:nvPicPr>
          <p:cNvPr id="4"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70825" y="333375"/>
            <a:ext cx="949325"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0053" name="Rectangle 2"/>
          <p:cNvSpPr>
            <a:spLocks noGrp="1" noChangeArrowheads="1"/>
          </p:cNvSpPr>
          <p:nvPr>
            <p:ph type="ctrTitle"/>
          </p:nvPr>
        </p:nvSpPr>
        <p:spPr>
          <a:xfrm>
            <a:off x="1737029" y="2767683"/>
            <a:ext cx="5652000" cy="1057361"/>
          </a:xfrm>
        </p:spPr>
        <p:txBody>
          <a:bodyPr/>
          <a:lstStyle>
            <a:lvl1pPr>
              <a:lnSpc>
                <a:spcPts val="4400"/>
              </a:lnSpc>
              <a:defRPr sz="4000" baseline="0">
                <a:solidFill>
                  <a:schemeClr val="tx1"/>
                </a:solidFill>
              </a:defRPr>
            </a:lvl1pPr>
          </a:lstStyle>
          <a:p>
            <a:pPr lvl="0"/>
            <a:r>
              <a:rPr lang="de-DE" noProof="0" smtClean="0"/>
              <a:t>Titelmasterformat durch Klicken bearbeiten</a:t>
            </a:r>
            <a:endParaRPr lang="de-AT" noProof="0" dirty="0" smtClean="0"/>
          </a:p>
        </p:txBody>
      </p:sp>
      <p:sp>
        <p:nvSpPr>
          <p:cNvPr id="7" name="Rectangle 2"/>
          <p:cNvSpPr>
            <a:spLocks noGrp="1" noChangeArrowheads="1"/>
          </p:cNvSpPr>
          <p:nvPr>
            <p:ph type="subTitle" idx="1"/>
          </p:nvPr>
        </p:nvSpPr>
        <p:spPr>
          <a:xfrm>
            <a:off x="1736823" y="4008127"/>
            <a:ext cx="5652000" cy="609005"/>
          </a:xfrm>
        </p:spPr>
        <p:txBody>
          <a:bodyPr lIns="0" tIns="0" rIns="0" bIns="0"/>
          <a:lstStyle>
            <a:lvl1pPr marL="0" indent="0">
              <a:spcBef>
                <a:spcPts val="0"/>
              </a:spcBef>
              <a:spcAft>
                <a:spcPts val="0"/>
              </a:spcAft>
              <a:buFont typeface="Frutiger Next for EVN Light" pitchFamily="34" charset="0"/>
              <a:buNone/>
              <a:defRPr>
                <a:solidFill>
                  <a:schemeClr val="tx1"/>
                </a:solidFill>
              </a:defRPr>
            </a:lvl1pPr>
          </a:lstStyle>
          <a:p>
            <a:pPr lvl="0"/>
            <a:r>
              <a:rPr lang="de-DE" noProof="0" smtClean="0"/>
              <a:t>Formatvorlage des Untertitelmasters durch Klicken bearbeiten</a:t>
            </a:r>
            <a:endParaRPr lang="de-AT" noProof="0" dirty="0" smtClean="0"/>
          </a:p>
        </p:txBody>
      </p:sp>
    </p:spTree>
    <p:extLst>
      <p:ext uri="{BB962C8B-B14F-4D97-AF65-F5344CB8AC3E}">
        <p14:creationId xmlns:p14="http://schemas.microsoft.com/office/powerpoint/2010/main" val="19327059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Vier Bilder Querforma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dirty="0"/>
          </a:p>
        </p:txBody>
      </p:sp>
      <p:sp>
        <p:nvSpPr>
          <p:cNvPr id="26" name="Fußzeilenplatzhalter 1"/>
          <p:cNvSpPr>
            <a:spLocks noGrp="1"/>
          </p:cNvSpPr>
          <p:nvPr>
            <p:ph type="ftr" sz="quarter" idx="3"/>
          </p:nvPr>
        </p:nvSpPr>
        <p:spPr>
          <a:xfrm>
            <a:off x="1727999" y="6382800"/>
            <a:ext cx="6012000" cy="180000"/>
          </a:xfrm>
          <a:prstGeom prst="rect">
            <a:avLst/>
          </a:prstGeom>
        </p:spPr>
        <p:txBody>
          <a:bodyPr vert="horz" lIns="0" tIns="0" rIns="0" bIns="0" rtlCol="0" anchor="ctr"/>
          <a:lstStyle>
            <a:lvl1pPr algn="l">
              <a:lnSpc>
                <a:spcPts val="1280"/>
              </a:lnSpc>
              <a:defRPr sz="1050">
                <a:solidFill>
                  <a:schemeClr val="tx1"/>
                </a:solidFill>
              </a:defRPr>
            </a:lvl1pPr>
          </a:lstStyle>
          <a:p>
            <a:pPr>
              <a:defRPr/>
            </a:pPr>
            <a:endParaRPr lang="de-AT" dirty="0"/>
          </a:p>
        </p:txBody>
      </p:sp>
      <p:sp>
        <p:nvSpPr>
          <p:cNvPr id="30" name="Foliennummernplatzhalter 2"/>
          <p:cNvSpPr>
            <a:spLocks noGrp="1"/>
          </p:cNvSpPr>
          <p:nvPr>
            <p:ph type="sldNum" sz="quarter" idx="4"/>
          </p:nvPr>
        </p:nvSpPr>
        <p:spPr>
          <a:xfrm>
            <a:off x="8460000" y="6382800"/>
            <a:ext cx="360000" cy="179388"/>
          </a:xfrm>
          <a:prstGeom prst="rect">
            <a:avLst/>
          </a:prstGeom>
        </p:spPr>
        <p:txBody>
          <a:bodyPr vert="horz" lIns="0" tIns="0" rIns="0" bIns="0" rtlCol="0" anchor="ctr"/>
          <a:lstStyle>
            <a:lvl1pPr algn="l">
              <a:lnSpc>
                <a:spcPts val="1280"/>
              </a:lnSpc>
              <a:tabLst>
                <a:tab pos="450000" algn="r"/>
              </a:tabLst>
              <a:defRPr sz="1050">
                <a:solidFill>
                  <a:schemeClr val="tx1"/>
                </a:solidFill>
              </a:defRPr>
            </a:lvl1pPr>
          </a:lstStyle>
          <a:p>
            <a:pPr algn="r">
              <a:tabLst/>
              <a:defRPr/>
            </a:pPr>
            <a:fld id="{6542F57A-F7B0-4943-9E5E-864955B350A4}" type="slidenum">
              <a:rPr lang="de-AT" smtClean="0"/>
              <a:pPr algn="r">
                <a:tabLst/>
                <a:defRPr/>
              </a:pPr>
              <a:t>‹#›</a:t>
            </a:fld>
            <a:endParaRPr lang="de-AT" dirty="0"/>
          </a:p>
        </p:txBody>
      </p:sp>
      <p:sp>
        <p:nvSpPr>
          <p:cNvPr id="31" name="Datumsplatzhalter 3"/>
          <p:cNvSpPr>
            <a:spLocks noGrp="1"/>
          </p:cNvSpPr>
          <p:nvPr>
            <p:ph type="dt" sz="half" idx="2"/>
          </p:nvPr>
        </p:nvSpPr>
        <p:spPr>
          <a:xfrm>
            <a:off x="324000" y="6381415"/>
            <a:ext cx="1080000" cy="181155"/>
          </a:xfrm>
          <a:prstGeom prst="rect">
            <a:avLst/>
          </a:prstGeom>
        </p:spPr>
        <p:txBody>
          <a:bodyPr vert="horz" lIns="0" tIns="0" rIns="0" bIns="0" rtlCol="0" anchor="ctr"/>
          <a:lstStyle>
            <a:lvl1pPr algn="l">
              <a:lnSpc>
                <a:spcPts val="1280"/>
              </a:lnSpc>
              <a:defRPr sz="1050">
                <a:solidFill>
                  <a:schemeClr val="accent1"/>
                </a:solidFill>
                <a:latin typeface="+mn-lt"/>
              </a:defRPr>
            </a:lvl1pPr>
          </a:lstStyle>
          <a:p>
            <a:fld id="{B3475DB9-499A-4242-A809-617EDBAAF3E3}" type="datetime1">
              <a:rPr lang="de-DE" noProof="0" smtClean="0"/>
              <a:t>24.04.2020</a:t>
            </a:fld>
            <a:endParaRPr lang="de-AT" noProof="0" dirty="0"/>
          </a:p>
        </p:txBody>
      </p:sp>
      <p:sp>
        <p:nvSpPr>
          <p:cNvPr id="32" name="Bildplatzhalter 2"/>
          <p:cNvSpPr>
            <a:spLocks noGrp="1"/>
          </p:cNvSpPr>
          <p:nvPr>
            <p:ph type="pic" idx="20"/>
          </p:nvPr>
        </p:nvSpPr>
        <p:spPr>
          <a:xfrm>
            <a:off x="324000" y="1555200"/>
            <a:ext cx="3924000" cy="2160000"/>
          </a:xfrm>
        </p:spPr>
        <p:txBody>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endParaRPr lang="de-DE" noProof="0" dirty="0"/>
          </a:p>
        </p:txBody>
      </p:sp>
      <p:sp>
        <p:nvSpPr>
          <p:cNvPr id="33" name="Inhaltsplatzhalter 2"/>
          <p:cNvSpPr>
            <a:spLocks noGrp="1"/>
          </p:cNvSpPr>
          <p:nvPr>
            <p:ph idx="24"/>
          </p:nvPr>
        </p:nvSpPr>
        <p:spPr>
          <a:xfrm>
            <a:off x="323850" y="3715200"/>
            <a:ext cx="3924114" cy="180000"/>
          </a:xfrm>
        </p:spPr>
        <p:txBody>
          <a:bodyPr/>
          <a:lstStyle>
            <a:lvl1pPr marL="0" indent="0">
              <a:lnSpc>
                <a:spcPts val="1280"/>
              </a:lnSpc>
              <a:spcAft>
                <a:spcPts val="0"/>
              </a:spcAft>
              <a:buNone/>
              <a:defRPr sz="1050"/>
            </a:lvl1pPr>
            <a:lvl2pPr>
              <a:defRPr>
                <a:solidFill>
                  <a:schemeClr val="tx1"/>
                </a:solidFill>
                <a:latin typeface="+mn-lt"/>
              </a:defRPr>
            </a:lvl2pPr>
            <a:lvl3pPr marL="903047" indent="0">
              <a:buNone/>
              <a:defRPr/>
            </a:lvl3pPr>
          </a:lstStyle>
          <a:p>
            <a:pPr lvl="0"/>
            <a:r>
              <a:rPr lang="de-DE" smtClean="0"/>
              <a:t>Textmasterformat bearbeiten</a:t>
            </a:r>
          </a:p>
        </p:txBody>
      </p:sp>
      <p:sp>
        <p:nvSpPr>
          <p:cNvPr id="34" name="Bildplatzhalter 2"/>
          <p:cNvSpPr>
            <a:spLocks noGrp="1"/>
          </p:cNvSpPr>
          <p:nvPr>
            <p:ph type="pic" idx="28"/>
          </p:nvPr>
        </p:nvSpPr>
        <p:spPr>
          <a:xfrm>
            <a:off x="322108" y="4039200"/>
            <a:ext cx="3924000" cy="2160000"/>
          </a:xfrm>
        </p:spPr>
        <p:txBody>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endParaRPr lang="de-DE" noProof="0" dirty="0"/>
          </a:p>
        </p:txBody>
      </p:sp>
      <p:sp>
        <p:nvSpPr>
          <p:cNvPr id="35" name="Inhaltsplatzhalter 2"/>
          <p:cNvSpPr>
            <a:spLocks noGrp="1"/>
          </p:cNvSpPr>
          <p:nvPr>
            <p:ph idx="1"/>
          </p:nvPr>
        </p:nvSpPr>
        <p:spPr>
          <a:xfrm>
            <a:off x="324000" y="6199199"/>
            <a:ext cx="3924000" cy="180000"/>
          </a:xfrm>
        </p:spPr>
        <p:txBody>
          <a:bodyPr/>
          <a:lstStyle>
            <a:lvl1pPr marL="0" indent="0">
              <a:lnSpc>
                <a:spcPts val="1280"/>
              </a:lnSpc>
              <a:spcAft>
                <a:spcPts val="0"/>
              </a:spcAft>
              <a:buNone/>
              <a:defRPr sz="1050"/>
            </a:lvl1pPr>
            <a:lvl2pPr>
              <a:defRPr>
                <a:solidFill>
                  <a:schemeClr val="tx1"/>
                </a:solidFill>
                <a:latin typeface="+mn-lt"/>
              </a:defRPr>
            </a:lvl2pPr>
            <a:lvl3pPr marL="903047" indent="0">
              <a:buNone/>
              <a:defRPr/>
            </a:lvl3pPr>
          </a:lstStyle>
          <a:p>
            <a:pPr lvl="0"/>
            <a:r>
              <a:rPr lang="de-DE" smtClean="0"/>
              <a:t>Textmasterformat bearbeiten</a:t>
            </a:r>
          </a:p>
        </p:txBody>
      </p:sp>
      <p:sp>
        <p:nvSpPr>
          <p:cNvPr id="36" name="Bildplatzhalter 2"/>
          <p:cNvSpPr>
            <a:spLocks noGrp="1"/>
          </p:cNvSpPr>
          <p:nvPr>
            <p:ph type="pic" idx="33"/>
          </p:nvPr>
        </p:nvSpPr>
        <p:spPr>
          <a:xfrm>
            <a:off x="4572000" y="1555200"/>
            <a:ext cx="3924000" cy="2160000"/>
          </a:xfrm>
        </p:spPr>
        <p:txBody>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endParaRPr lang="de-DE" noProof="0" dirty="0"/>
          </a:p>
        </p:txBody>
      </p:sp>
      <p:sp>
        <p:nvSpPr>
          <p:cNvPr id="37" name="Inhaltsplatzhalter 2"/>
          <p:cNvSpPr>
            <a:spLocks noGrp="1"/>
          </p:cNvSpPr>
          <p:nvPr>
            <p:ph idx="34"/>
          </p:nvPr>
        </p:nvSpPr>
        <p:spPr>
          <a:xfrm>
            <a:off x="4571850" y="3715200"/>
            <a:ext cx="3924114" cy="180000"/>
          </a:xfrm>
        </p:spPr>
        <p:txBody>
          <a:bodyPr/>
          <a:lstStyle>
            <a:lvl1pPr marL="0" indent="0">
              <a:lnSpc>
                <a:spcPts val="1280"/>
              </a:lnSpc>
              <a:spcAft>
                <a:spcPts val="0"/>
              </a:spcAft>
              <a:buNone/>
              <a:defRPr sz="1050"/>
            </a:lvl1pPr>
            <a:lvl2pPr>
              <a:defRPr>
                <a:solidFill>
                  <a:schemeClr val="tx1"/>
                </a:solidFill>
                <a:latin typeface="+mn-lt"/>
              </a:defRPr>
            </a:lvl2pPr>
            <a:lvl3pPr marL="903047" indent="0">
              <a:buNone/>
              <a:defRPr/>
            </a:lvl3pPr>
          </a:lstStyle>
          <a:p>
            <a:pPr lvl="0"/>
            <a:r>
              <a:rPr lang="de-DE" smtClean="0"/>
              <a:t>Textmasterformat bearbeiten</a:t>
            </a:r>
          </a:p>
        </p:txBody>
      </p:sp>
      <p:sp>
        <p:nvSpPr>
          <p:cNvPr id="38" name="Bildplatzhalter 2"/>
          <p:cNvSpPr>
            <a:spLocks noGrp="1"/>
          </p:cNvSpPr>
          <p:nvPr>
            <p:ph type="pic" idx="35"/>
          </p:nvPr>
        </p:nvSpPr>
        <p:spPr>
          <a:xfrm>
            <a:off x="4572000" y="4040775"/>
            <a:ext cx="3924000" cy="2160000"/>
          </a:xfrm>
        </p:spPr>
        <p:txBody>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endParaRPr lang="de-DE" noProof="0" dirty="0"/>
          </a:p>
        </p:txBody>
      </p:sp>
      <p:sp>
        <p:nvSpPr>
          <p:cNvPr id="39" name="Inhaltsplatzhalter 2"/>
          <p:cNvSpPr>
            <a:spLocks noGrp="1"/>
          </p:cNvSpPr>
          <p:nvPr>
            <p:ph idx="36"/>
          </p:nvPr>
        </p:nvSpPr>
        <p:spPr>
          <a:xfrm>
            <a:off x="4572000" y="6200774"/>
            <a:ext cx="3924000" cy="180000"/>
          </a:xfrm>
        </p:spPr>
        <p:txBody>
          <a:bodyPr/>
          <a:lstStyle>
            <a:lvl1pPr marL="0" indent="0">
              <a:lnSpc>
                <a:spcPts val="1280"/>
              </a:lnSpc>
              <a:spcAft>
                <a:spcPts val="0"/>
              </a:spcAft>
              <a:buNone/>
              <a:defRPr sz="1050"/>
            </a:lvl1pPr>
            <a:lvl2pPr>
              <a:defRPr>
                <a:solidFill>
                  <a:schemeClr val="tx1"/>
                </a:solidFill>
                <a:latin typeface="+mn-lt"/>
              </a:defRPr>
            </a:lvl2pPr>
            <a:lvl3pPr marL="903047" indent="0">
              <a:buNone/>
              <a:defRPr/>
            </a:lvl3pPr>
          </a:lstStyle>
          <a:p>
            <a:pPr lvl="0"/>
            <a:r>
              <a:rPr lang="de-DE" smtClean="0"/>
              <a:t>Textmasterformat bearbeiten</a:t>
            </a:r>
          </a:p>
        </p:txBody>
      </p:sp>
    </p:spTree>
    <p:extLst>
      <p:ext uri="{BB962C8B-B14F-4D97-AF65-F5344CB8AC3E}">
        <p14:creationId xmlns:p14="http://schemas.microsoft.com/office/powerpoint/2010/main" val="797341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in Bild Querforma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dirty="0"/>
          </a:p>
        </p:txBody>
      </p:sp>
      <p:sp>
        <p:nvSpPr>
          <p:cNvPr id="11" name="Bildplatzhalter 2"/>
          <p:cNvSpPr>
            <a:spLocks noGrp="1"/>
          </p:cNvSpPr>
          <p:nvPr>
            <p:ph type="pic" idx="10"/>
          </p:nvPr>
        </p:nvSpPr>
        <p:spPr>
          <a:xfrm>
            <a:off x="324000" y="1555200"/>
            <a:ext cx="8496000" cy="4643983"/>
          </a:xfrm>
        </p:spPr>
        <p:txBody>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endParaRPr lang="de-DE" noProof="0" dirty="0"/>
          </a:p>
        </p:txBody>
      </p:sp>
      <p:sp>
        <p:nvSpPr>
          <p:cNvPr id="13" name="Fußzeilenplatzhalter 1"/>
          <p:cNvSpPr>
            <a:spLocks noGrp="1"/>
          </p:cNvSpPr>
          <p:nvPr>
            <p:ph type="ftr" sz="quarter" idx="3"/>
          </p:nvPr>
        </p:nvSpPr>
        <p:spPr>
          <a:xfrm>
            <a:off x="1727999" y="6382800"/>
            <a:ext cx="6012000" cy="180000"/>
          </a:xfrm>
          <a:prstGeom prst="rect">
            <a:avLst/>
          </a:prstGeom>
        </p:spPr>
        <p:txBody>
          <a:bodyPr vert="horz" lIns="0" tIns="0" rIns="0" bIns="0" rtlCol="0" anchor="ctr"/>
          <a:lstStyle>
            <a:lvl1pPr algn="l">
              <a:lnSpc>
                <a:spcPts val="1280"/>
              </a:lnSpc>
              <a:defRPr sz="1050">
                <a:solidFill>
                  <a:schemeClr val="tx1"/>
                </a:solidFill>
              </a:defRPr>
            </a:lvl1pPr>
          </a:lstStyle>
          <a:p>
            <a:pPr>
              <a:defRPr/>
            </a:pPr>
            <a:endParaRPr lang="de-AT" dirty="0"/>
          </a:p>
        </p:txBody>
      </p:sp>
      <p:sp>
        <p:nvSpPr>
          <p:cNvPr id="14" name="Foliennummernplatzhalter 2"/>
          <p:cNvSpPr>
            <a:spLocks noGrp="1"/>
          </p:cNvSpPr>
          <p:nvPr>
            <p:ph type="sldNum" sz="quarter" idx="4"/>
          </p:nvPr>
        </p:nvSpPr>
        <p:spPr>
          <a:xfrm>
            <a:off x="8460000" y="6382800"/>
            <a:ext cx="360000" cy="179388"/>
          </a:xfrm>
          <a:prstGeom prst="rect">
            <a:avLst/>
          </a:prstGeom>
        </p:spPr>
        <p:txBody>
          <a:bodyPr vert="horz" lIns="0" tIns="0" rIns="0" bIns="0" rtlCol="0" anchor="ctr"/>
          <a:lstStyle>
            <a:lvl1pPr algn="l">
              <a:lnSpc>
                <a:spcPts val="1280"/>
              </a:lnSpc>
              <a:tabLst>
                <a:tab pos="450000" algn="r"/>
              </a:tabLst>
              <a:defRPr sz="1050">
                <a:solidFill>
                  <a:schemeClr val="tx1"/>
                </a:solidFill>
              </a:defRPr>
            </a:lvl1pPr>
          </a:lstStyle>
          <a:p>
            <a:pPr algn="r">
              <a:tabLst/>
              <a:defRPr/>
            </a:pPr>
            <a:fld id="{6542F57A-F7B0-4943-9E5E-864955B350A4}" type="slidenum">
              <a:rPr lang="de-AT" smtClean="0"/>
              <a:pPr algn="r">
                <a:tabLst/>
                <a:defRPr/>
              </a:pPr>
              <a:t>‹#›</a:t>
            </a:fld>
            <a:endParaRPr lang="de-AT" dirty="0"/>
          </a:p>
        </p:txBody>
      </p:sp>
      <p:sp>
        <p:nvSpPr>
          <p:cNvPr id="15" name="Datumsplatzhalter 3"/>
          <p:cNvSpPr>
            <a:spLocks noGrp="1"/>
          </p:cNvSpPr>
          <p:nvPr>
            <p:ph type="dt" sz="half" idx="2"/>
          </p:nvPr>
        </p:nvSpPr>
        <p:spPr>
          <a:xfrm>
            <a:off x="324000" y="6381415"/>
            <a:ext cx="1080000" cy="181155"/>
          </a:xfrm>
          <a:prstGeom prst="rect">
            <a:avLst/>
          </a:prstGeom>
        </p:spPr>
        <p:txBody>
          <a:bodyPr vert="horz" lIns="0" tIns="0" rIns="0" bIns="0" rtlCol="0" anchor="ctr"/>
          <a:lstStyle>
            <a:lvl1pPr algn="l">
              <a:lnSpc>
                <a:spcPts val="1280"/>
              </a:lnSpc>
              <a:defRPr sz="1050">
                <a:solidFill>
                  <a:schemeClr val="accent1"/>
                </a:solidFill>
                <a:latin typeface="+mn-lt"/>
              </a:defRPr>
            </a:lvl1pPr>
          </a:lstStyle>
          <a:p>
            <a:fld id="{A1CB89AB-C710-4979-AFA2-BC16672FC183}" type="datetime1">
              <a:rPr lang="de-DE" noProof="0" smtClean="0"/>
              <a:t>24.04.2020</a:t>
            </a:fld>
            <a:endParaRPr lang="de-AT" noProof="0" dirty="0"/>
          </a:p>
        </p:txBody>
      </p:sp>
      <p:sp>
        <p:nvSpPr>
          <p:cNvPr id="16" name="Inhaltsplatzhalter 2"/>
          <p:cNvSpPr>
            <a:spLocks noGrp="1"/>
          </p:cNvSpPr>
          <p:nvPr>
            <p:ph idx="1"/>
          </p:nvPr>
        </p:nvSpPr>
        <p:spPr>
          <a:xfrm>
            <a:off x="324000" y="6199199"/>
            <a:ext cx="3924000" cy="180000"/>
          </a:xfrm>
        </p:spPr>
        <p:txBody>
          <a:bodyPr/>
          <a:lstStyle>
            <a:lvl1pPr marL="0" indent="0">
              <a:lnSpc>
                <a:spcPts val="1280"/>
              </a:lnSpc>
              <a:spcAft>
                <a:spcPts val="0"/>
              </a:spcAft>
              <a:buNone/>
              <a:defRPr sz="1050"/>
            </a:lvl1pPr>
            <a:lvl2pPr>
              <a:defRPr>
                <a:solidFill>
                  <a:schemeClr val="tx1"/>
                </a:solidFill>
                <a:latin typeface="+mn-lt"/>
              </a:defRPr>
            </a:lvl2pPr>
            <a:lvl3pPr marL="903047" indent="0">
              <a:buNone/>
              <a:defRPr/>
            </a:lvl3pPr>
          </a:lstStyle>
          <a:p>
            <a:pPr lvl="0"/>
            <a:r>
              <a:rPr lang="de-DE" smtClean="0"/>
              <a:t>Textmasterformat bearbeiten</a:t>
            </a:r>
          </a:p>
        </p:txBody>
      </p:sp>
    </p:spTree>
    <p:extLst>
      <p:ext uri="{BB962C8B-B14F-4D97-AF65-F5344CB8AC3E}">
        <p14:creationId xmlns:p14="http://schemas.microsoft.com/office/powerpoint/2010/main" val="40200090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Ein Bild Hochforma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atin typeface="+mj-lt"/>
              </a:defRPr>
            </a:lvl1pPr>
          </a:lstStyle>
          <a:p>
            <a:r>
              <a:rPr lang="de-DE" smtClean="0"/>
              <a:t>Titelmasterformat durch Klicken bearbeiten</a:t>
            </a:r>
            <a:endParaRPr lang="de-DE" dirty="0"/>
          </a:p>
        </p:txBody>
      </p:sp>
      <p:sp>
        <p:nvSpPr>
          <p:cNvPr id="11" name="Bildplatzhalter 2"/>
          <p:cNvSpPr>
            <a:spLocks noGrp="1"/>
          </p:cNvSpPr>
          <p:nvPr>
            <p:ph type="pic" idx="10"/>
          </p:nvPr>
        </p:nvSpPr>
        <p:spPr>
          <a:xfrm>
            <a:off x="2808000" y="1555200"/>
            <a:ext cx="3456000" cy="4643983"/>
          </a:xfrm>
        </p:spPr>
        <p:txBody>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endParaRPr lang="de-DE" noProof="0" dirty="0"/>
          </a:p>
        </p:txBody>
      </p:sp>
      <p:sp>
        <p:nvSpPr>
          <p:cNvPr id="8" name="Inhaltsplatzhalter 2"/>
          <p:cNvSpPr>
            <a:spLocks noGrp="1"/>
          </p:cNvSpPr>
          <p:nvPr>
            <p:ph idx="1"/>
          </p:nvPr>
        </p:nvSpPr>
        <p:spPr>
          <a:xfrm>
            <a:off x="2808000" y="6199200"/>
            <a:ext cx="3456384" cy="180020"/>
          </a:xfrm>
        </p:spPr>
        <p:txBody>
          <a:bodyPr/>
          <a:lstStyle>
            <a:lvl1pPr marL="0" indent="0">
              <a:lnSpc>
                <a:spcPts val="1280"/>
              </a:lnSpc>
              <a:spcAft>
                <a:spcPts val="0"/>
              </a:spcAft>
              <a:buNone/>
              <a:defRPr sz="1050"/>
            </a:lvl1pPr>
            <a:lvl2pPr>
              <a:defRPr>
                <a:solidFill>
                  <a:schemeClr val="tx1"/>
                </a:solidFill>
                <a:latin typeface="+mn-lt"/>
              </a:defRPr>
            </a:lvl2pPr>
            <a:lvl3pPr marL="903047" indent="0">
              <a:buNone/>
              <a:defRPr/>
            </a:lvl3pPr>
          </a:lstStyle>
          <a:p>
            <a:pPr lvl="0"/>
            <a:r>
              <a:rPr lang="de-DE" smtClean="0"/>
              <a:t>Textmasterformat bearbeiten</a:t>
            </a:r>
          </a:p>
        </p:txBody>
      </p:sp>
      <p:sp>
        <p:nvSpPr>
          <p:cNvPr id="13" name="Fußzeilenplatzhalter 1"/>
          <p:cNvSpPr>
            <a:spLocks noGrp="1"/>
          </p:cNvSpPr>
          <p:nvPr>
            <p:ph type="ftr" sz="quarter" idx="3"/>
          </p:nvPr>
        </p:nvSpPr>
        <p:spPr>
          <a:xfrm>
            <a:off x="1727999" y="6382800"/>
            <a:ext cx="6012000" cy="180000"/>
          </a:xfrm>
          <a:prstGeom prst="rect">
            <a:avLst/>
          </a:prstGeom>
        </p:spPr>
        <p:txBody>
          <a:bodyPr vert="horz" lIns="0" tIns="0" rIns="0" bIns="0" rtlCol="0" anchor="ctr"/>
          <a:lstStyle>
            <a:lvl1pPr algn="l">
              <a:lnSpc>
                <a:spcPts val="1280"/>
              </a:lnSpc>
              <a:defRPr sz="1050">
                <a:solidFill>
                  <a:schemeClr val="tx1"/>
                </a:solidFill>
              </a:defRPr>
            </a:lvl1pPr>
          </a:lstStyle>
          <a:p>
            <a:pPr>
              <a:defRPr/>
            </a:pPr>
            <a:endParaRPr lang="de-AT" dirty="0"/>
          </a:p>
        </p:txBody>
      </p:sp>
      <p:sp>
        <p:nvSpPr>
          <p:cNvPr id="14" name="Foliennummernplatzhalter 2"/>
          <p:cNvSpPr>
            <a:spLocks noGrp="1"/>
          </p:cNvSpPr>
          <p:nvPr>
            <p:ph type="sldNum" sz="quarter" idx="4"/>
          </p:nvPr>
        </p:nvSpPr>
        <p:spPr>
          <a:xfrm>
            <a:off x="8460000" y="6382800"/>
            <a:ext cx="360000" cy="179388"/>
          </a:xfrm>
          <a:prstGeom prst="rect">
            <a:avLst/>
          </a:prstGeom>
        </p:spPr>
        <p:txBody>
          <a:bodyPr vert="horz" lIns="0" tIns="0" rIns="0" bIns="0" rtlCol="0" anchor="ctr"/>
          <a:lstStyle>
            <a:lvl1pPr algn="l">
              <a:lnSpc>
                <a:spcPts val="1280"/>
              </a:lnSpc>
              <a:tabLst>
                <a:tab pos="450000" algn="r"/>
              </a:tabLst>
              <a:defRPr sz="1050">
                <a:solidFill>
                  <a:schemeClr val="tx1"/>
                </a:solidFill>
              </a:defRPr>
            </a:lvl1pPr>
          </a:lstStyle>
          <a:p>
            <a:pPr algn="r">
              <a:tabLst/>
              <a:defRPr/>
            </a:pPr>
            <a:fld id="{6542F57A-F7B0-4943-9E5E-864955B350A4}" type="slidenum">
              <a:rPr lang="de-AT" smtClean="0"/>
              <a:pPr algn="r">
                <a:tabLst/>
                <a:defRPr/>
              </a:pPr>
              <a:t>‹#›</a:t>
            </a:fld>
            <a:endParaRPr lang="de-AT" dirty="0"/>
          </a:p>
        </p:txBody>
      </p:sp>
      <p:sp>
        <p:nvSpPr>
          <p:cNvPr id="15" name="Datumsplatzhalter 3"/>
          <p:cNvSpPr>
            <a:spLocks noGrp="1"/>
          </p:cNvSpPr>
          <p:nvPr>
            <p:ph type="dt" sz="half" idx="2"/>
          </p:nvPr>
        </p:nvSpPr>
        <p:spPr>
          <a:xfrm>
            <a:off x="324000" y="6381415"/>
            <a:ext cx="1080000" cy="181155"/>
          </a:xfrm>
          <a:prstGeom prst="rect">
            <a:avLst/>
          </a:prstGeom>
        </p:spPr>
        <p:txBody>
          <a:bodyPr vert="horz" lIns="0" tIns="0" rIns="0" bIns="0" rtlCol="0" anchor="ctr"/>
          <a:lstStyle>
            <a:lvl1pPr algn="l">
              <a:lnSpc>
                <a:spcPts val="1280"/>
              </a:lnSpc>
              <a:defRPr sz="1050">
                <a:solidFill>
                  <a:schemeClr val="accent1"/>
                </a:solidFill>
                <a:latin typeface="+mn-lt"/>
              </a:defRPr>
            </a:lvl1pPr>
          </a:lstStyle>
          <a:p>
            <a:fld id="{F3E216BF-E36D-427F-B683-891AF4318C73}" type="datetime1">
              <a:rPr lang="de-DE" noProof="0" smtClean="0"/>
              <a:t>24.04.2020</a:t>
            </a:fld>
            <a:endParaRPr lang="de-AT" noProof="0" dirty="0"/>
          </a:p>
        </p:txBody>
      </p:sp>
    </p:spTree>
    <p:extLst>
      <p:ext uri="{BB962C8B-B14F-4D97-AF65-F5344CB8AC3E}">
        <p14:creationId xmlns:p14="http://schemas.microsoft.com/office/powerpoint/2010/main" val="11586281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Objekt mit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dirty="0"/>
          </a:p>
        </p:txBody>
      </p:sp>
      <p:sp>
        <p:nvSpPr>
          <p:cNvPr id="12" name="Inhaltsplatzhalter 2"/>
          <p:cNvSpPr>
            <a:spLocks noGrp="1"/>
          </p:cNvSpPr>
          <p:nvPr>
            <p:ph idx="1" hasCustomPrompt="1"/>
          </p:nvPr>
        </p:nvSpPr>
        <p:spPr>
          <a:xfrm>
            <a:off x="324000" y="1555200"/>
            <a:ext cx="3924000" cy="4643435"/>
          </a:xfrm>
        </p:spPr>
        <p:txBody>
          <a:bodyPr/>
          <a:lstStyle>
            <a:lvl1pPr marL="0" indent="0">
              <a:buNone/>
              <a:defRPr/>
            </a:lvl1pPr>
            <a:lvl2pPr>
              <a:defRPr>
                <a:solidFill>
                  <a:schemeClr val="tx1"/>
                </a:solidFill>
                <a:latin typeface="+mn-lt"/>
              </a:defRPr>
            </a:lvl2pPr>
            <a:lvl3pPr marL="903047" indent="0">
              <a:buNone/>
              <a:defRPr/>
            </a:lvl3pPr>
          </a:lstStyle>
          <a:p>
            <a:pPr lvl="0"/>
            <a:r>
              <a:rPr lang="de-DE" dirty="0" smtClean="0"/>
              <a:t>Objekt</a:t>
            </a:r>
          </a:p>
        </p:txBody>
      </p:sp>
      <p:sp>
        <p:nvSpPr>
          <p:cNvPr id="16" name="Fußzeilenplatzhalter 1"/>
          <p:cNvSpPr>
            <a:spLocks noGrp="1"/>
          </p:cNvSpPr>
          <p:nvPr>
            <p:ph type="ftr" sz="quarter" idx="3"/>
          </p:nvPr>
        </p:nvSpPr>
        <p:spPr>
          <a:xfrm>
            <a:off x="1727999" y="6382800"/>
            <a:ext cx="6012000" cy="180000"/>
          </a:xfrm>
          <a:prstGeom prst="rect">
            <a:avLst/>
          </a:prstGeom>
        </p:spPr>
        <p:txBody>
          <a:bodyPr vert="horz" lIns="0" tIns="0" rIns="0" bIns="0" rtlCol="0" anchor="ctr"/>
          <a:lstStyle>
            <a:lvl1pPr algn="l">
              <a:lnSpc>
                <a:spcPts val="1280"/>
              </a:lnSpc>
              <a:defRPr sz="1050">
                <a:solidFill>
                  <a:schemeClr val="tx1"/>
                </a:solidFill>
              </a:defRPr>
            </a:lvl1pPr>
          </a:lstStyle>
          <a:p>
            <a:pPr>
              <a:defRPr/>
            </a:pPr>
            <a:endParaRPr lang="de-AT" dirty="0"/>
          </a:p>
        </p:txBody>
      </p:sp>
      <p:sp>
        <p:nvSpPr>
          <p:cNvPr id="17" name="Foliennummernplatzhalter 2"/>
          <p:cNvSpPr>
            <a:spLocks noGrp="1"/>
          </p:cNvSpPr>
          <p:nvPr>
            <p:ph type="sldNum" sz="quarter" idx="4"/>
          </p:nvPr>
        </p:nvSpPr>
        <p:spPr>
          <a:xfrm>
            <a:off x="8460000" y="6382800"/>
            <a:ext cx="360000" cy="179388"/>
          </a:xfrm>
          <a:prstGeom prst="rect">
            <a:avLst/>
          </a:prstGeom>
        </p:spPr>
        <p:txBody>
          <a:bodyPr vert="horz" lIns="0" tIns="0" rIns="0" bIns="0" rtlCol="0" anchor="ctr"/>
          <a:lstStyle>
            <a:lvl1pPr algn="l">
              <a:lnSpc>
                <a:spcPts val="1280"/>
              </a:lnSpc>
              <a:tabLst>
                <a:tab pos="450000" algn="r"/>
              </a:tabLst>
              <a:defRPr sz="1050">
                <a:solidFill>
                  <a:schemeClr val="tx1"/>
                </a:solidFill>
              </a:defRPr>
            </a:lvl1pPr>
          </a:lstStyle>
          <a:p>
            <a:pPr algn="r">
              <a:tabLst/>
              <a:defRPr/>
            </a:pPr>
            <a:fld id="{6542F57A-F7B0-4943-9E5E-864955B350A4}" type="slidenum">
              <a:rPr lang="de-AT" smtClean="0"/>
              <a:pPr algn="r">
                <a:tabLst/>
                <a:defRPr/>
              </a:pPr>
              <a:t>‹#›</a:t>
            </a:fld>
            <a:endParaRPr lang="de-AT" dirty="0"/>
          </a:p>
        </p:txBody>
      </p:sp>
      <p:sp>
        <p:nvSpPr>
          <p:cNvPr id="18" name="Datumsplatzhalter 3"/>
          <p:cNvSpPr>
            <a:spLocks noGrp="1"/>
          </p:cNvSpPr>
          <p:nvPr>
            <p:ph type="dt" sz="half" idx="15"/>
          </p:nvPr>
        </p:nvSpPr>
        <p:spPr>
          <a:xfrm>
            <a:off x="324000" y="6381415"/>
            <a:ext cx="1080000" cy="181155"/>
          </a:xfrm>
          <a:prstGeom prst="rect">
            <a:avLst/>
          </a:prstGeom>
        </p:spPr>
        <p:txBody>
          <a:bodyPr vert="horz" lIns="0" tIns="0" rIns="0" bIns="0" rtlCol="0" anchor="ctr"/>
          <a:lstStyle>
            <a:lvl1pPr algn="l">
              <a:lnSpc>
                <a:spcPts val="1280"/>
              </a:lnSpc>
              <a:defRPr sz="1050">
                <a:solidFill>
                  <a:schemeClr val="accent1"/>
                </a:solidFill>
                <a:latin typeface="+mn-lt"/>
              </a:defRPr>
            </a:lvl1pPr>
          </a:lstStyle>
          <a:p>
            <a:fld id="{C308EE50-CE0F-4237-8969-58D5B55C5AA0}" type="datetime1">
              <a:rPr lang="de-DE" noProof="0" smtClean="0"/>
              <a:t>24.04.2020</a:t>
            </a:fld>
            <a:endParaRPr lang="de-AT" noProof="0" dirty="0"/>
          </a:p>
        </p:txBody>
      </p:sp>
      <p:sp>
        <p:nvSpPr>
          <p:cNvPr id="19" name="Inhaltsplatzhalter 3"/>
          <p:cNvSpPr>
            <a:spLocks noGrp="1"/>
          </p:cNvSpPr>
          <p:nvPr>
            <p:ph sz="half" idx="2"/>
          </p:nvPr>
        </p:nvSpPr>
        <p:spPr>
          <a:xfrm>
            <a:off x="4572000" y="1522800"/>
            <a:ext cx="4248000" cy="4658400"/>
          </a:xfrm>
        </p:spPr>
        <p:txBody>
          <a:bodyPr/>
          <a:lstStyle>
            <a:lvl1pPr marL="324000" indent="-324000">
              <a:spcAft>
                <a:spcPts val="800"/>
              </a:spcAft>
              <a:defRPr lang="de-DE" sz="2000" baseline="0" dirty="0" smtClean="0">
                <a:solidFill>
                  <a:schemeClr val="tx1"/>
                </a:solidFill>
                <a:latin typeface="+mn-lt"/>
                <a:ea typeface="+mn-ea"/>
                <a:cs typeface="+mn-cs"/>
              </a:defRPr>
            </a:lvl1pPr>
            <a:lvl2pPr marL="536400" indent="-176400">
              <a:spcAft>
                <a:spcPts val="800"/>
              </a:spcAft>
              <a:defRPr lang="de-DE" sz="1600" dirty="0" smtClean="0">
                <a:solidFill>
                  <a:schemeClr val="tx1"/>
                </a:solidFill>
                <a:latin typeface="+mn-lt"/>
                <a:ea typeface="+mn-ea"/>
                <a:cs typeface="+mn-cs"/>
              </a:defRPr>
            </a:lvl2pPr>
            <a:lvl3pPr>
              <a:defRPr sz="1600"/>
            </a:lvl3pPr>
            <a:lvl4pPr>
              <a:defRPr sz="1600" baseline="0"/>
            </a:lvl4pPr>
            <a:lvl5pPr marL="715963" indent="-173038">
              <a:buFont typeface="Frutiger Next for EVN Light" pitchFamily="34" charset="0"/>
              <a:buChar cha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smtClean="0"/>
          </a:p>
        </p:txBody>
      </p:sp>
      <p:sp>
        <p:nvSpPr>
          <p:cNvPr id="20" name="Inhaltsplatzhalter 2"/>
          <p:cNvSpPr>
            <a:spLocks noGrp="1"/>
          </p:cNvSpPr>
          <p:nvPr>
            <p:ph idx="16"/>
          </p:nvPr>
        </p:nvSpPr>
        <p:spPr>
          <a:xfrm>
            <a:off x="324000" y="6199199"/>
            <a:ext cx="3924000" cy="180000"/>
          </a:xfrm>
        </p:spPr>
        <p:txBody>
          <a:bodyPr/>
          <a:lstStyle>
            <a:lvl1pPr marL="0" indent="0">
              <a:lnSpc>
                <a:spcPts val="1280"/>
              </a:lnSpc>
              <a:spcAft>
                <a:spcPts val="0"/>
              </a:spcAft>
              <a:buNone/>
              <a:defRPr sz="1050"/>
            </a:lvl1pPr>
            <a:lvl2pPr>
              <a:defRPr>
                <a:solidFill>
                  <a:schemeClr val="tx1"/>
                </a:solidFill>
                <a:latin typeface="+mn-lt"/>
              </a:defRPr>
            </a:lvl2pPr>
            <a:lvl3pPr marL="903047" indent="0">
              <a:buNone/>
              <a:defRPr/>
            </a:lvl3pPr>
          </a:lstStyle>
          <a:p>
            <a:pPr lvl="0"/>
            <a:r>
              <a:rPr lang="de-DE" smtClean="0"/>
              <a:t>Textmasterformat bearbeiten</a:t>
            </a:r>
          </a:p>
        </p:txBody>
      </p:sp>
    </p:spTree>
    <p:extLst>
      <p:ext uri="{BB962C8B-B14F-4D97-AF65-F5344CB8AC3E}">
        <p14:creationId xmlns:p14="http://schemas.microsoft.com/office/powerpoint/2010/main" val="28607378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Ein 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dirty="0"/>
          </a:p>
        </p:txBody>
      </p:sp>
      <p:sp>
        <p:nvSpPr>
          <p:cNvPr id="3" name="Inhaltsplatzhalter 2"/>
          <p:cNvSpPr>
            <a:spLocks noGrp="1"/>
          </p:cNvSpPr>
          <p:nvPr>
            <p:ph idx="1" hasCustomPrompt="1"/>
          </p:nvPr>
        </p:nvSpPr>
        <p:spPr>
          <a:xfrm>
            <a:off x="324000" y="1555200"/>
            <a:ext cx="8496300" cy="4643437"/>
          </a:xfrm>
        </p:spPr>
        <p:txBody>
          <a:bodyPr/>
          <a:lstStyle>
            <a:lvl1pPr marL="0" indent="0">
              <a:buNone/>
              <a:defRPr/>
            </a:lvl1pPr>
            <a:lvl2pPr>
              <a:defRPr>
                <a:solidFill>
                  <a:schemeClr val="tx1"/>
                </a:solidFill>
                <a:latin typeface="+mn-lt"/>
              </a:defRPr>
            </a:lvl2pPr>
            <a:lvl3pPr marL="903047" indent="0">
              <a:buNone/>
              <a:defRPr/>
            </a:lvl3pPr>
          </a:lstStyle>
          <a:p>
            <a:pPr lvl="0"/>
            <a:r>
              <a:rPr lang="de-DE" dirty="0" smtClean="0"/>
              <a:t>Objekt</a:t>
            </a:r>
          </a:p>
        </p:txBody>
      </p:sp>
      <p:sp>
        <p:nvSpPr>
          <p:cNvPr id="12" name="Fußzeilenplatzhalter 1"/>
          <p:cNvSpPr>
            <a:spLocks noGrp="1"/>
          </p:cNvSpPr>
          <p:nvPr>
            <p:ph type="ftr" sz="quarter" idx="3"/>
          </p:nvPr>
        </p:nvSpPr>
        <p:spPr>
          <a:xfrm>
            <a:off x="1727999" y="6382800"/>
            <a:ext cx="6012000" cy="180000"/>
          </a:xfrm>
          <a:prstGeom prst="rect">
            <a:avLst/>
          </a:prstGeom>
        </p:spPr>
        <p:txBody>
          <a:bodyPr vert="horz" lIns="0" tIns="0" rIns="0" bIns="0" rtlCol="0" anchor="ctr"/>
          <a:lstStyle>
            <a:lvl1pPr algn="l">
              <a:lnSpc>
                <a:spcPts val="1280"/>
              </a:lnSpc>
              <a:defRPr sz="1050">
                <a:solidFill>
                  <a:schemeClr val="tx1"/>
                </a:solidFill>
              </a:defRPr>
            </a:lvl1pPr>
          </a:lstStyle>
          <a:p>
            <a:pPr>
              <a:defRPr/>
            </a:pPr>
            <a:endParaRPr lang="de-AT" dirty="0"/>
          </a:p>
        </p:txBody>
      </p:sp>
      <p:sp>
        <p:nvSpPr>
          <p:cNvPr id="13" name="Foliennummernplatzhalter 2"/>
          <p:cNvSpPr>
            <a:spLocks noGrp="1"/>
          </p:cNvSpPr>
          <p:nvPr>
            <p:ph type="sldNum" sz="quarter" idx="4"/>
          </p:nvPr>
        </p:nvSpPr>
        <p:spPr>
          <a:xfrm>
            <a:off x="8460000" y="6382800"/>
            <a:ext cx="360000" cy="179388"/>
          </a:xfrm>
          <a:prstGeom prst="rect">
            <a:avLst/>
          </a:prstGeom>
        </p:spPr>
        <p:txBody>
          <a:bodyPr vert="horz" lIns="0" tIns="0" rIns="0" bIns="0" rtlCol="0" anchor="ctr"/>
          <a:lstStyle>
            <a:lvl1pPr algn="l">
              <a:lnSpc>
                <a:spcPts val="1280"/>
              </a:lnSpc>
              <a:tabLst>
                <a:tab pos="450000" algn="r"/>
              </a:tabLst>
              <a:defRPr sz="1050">
                <a:solidFill>
                  <a:schemeClr val="tx1"/>
                </a:solidFill>
              </a:defRPr>
            </a:lvl1pPr>
          </a:lstStyle>
          <a:p>
            <a:pPr algn="r">
              <a:tabLst/>
              <a:defRPr/>
            </a:pPr>
            <a:fld id="{6542F57A-F7B0-4943-9E5E-864955B350A4}" type="slidenum">
              <a:rPr lang="de-AT" smtClean="0"/>
              <a:pPr algn="r">
                <a:tabLst/>
                <a:defRPr/>
              </a:pPr>
              <a:t>‹#›</a:t>
            </a:fld>
            <a:endParaRPr lang="de-AT" dirty="0"/>
          </a:p>
        </p:txBody>
      </p:sp>
      <p:sp>
        <p:nvSpPr>
          <p:cNvPr id="14" name="Datumsplatzhalter 3"/>
          <p:cNvSpPr>
            <a:spLocks noGrp="1"/>
          </p:cNvSpPr>
          <p:nvPr>
            <p:ph type="dt" sz="half" idx="2"/>
          </p:nvPr>
        </p:nvSpPr>
        <p:spPr>
          <a:xfrm>
            <a:off x="324000" y="6381415"/>
            <a:ext cx="1080000" cy="181155"/>
          </a:xfrm>
          <a:prstGeom prst="rect">
            <a:avLst/>
          </a:prstGeom>
        </p:spPr>
        <p:txBody>
          <a:bodyPr vert="horz" lIns="0" tIns="0" rIns="0" bIns="0" rtlCol="0" anchor="ctr"/>
          <a:lstStyle>
            <a:lvl1pPr algn="l">
              <a:lnSpc>
                <a:spcPts val="1280"/>
              </a:lnSpc>
              <a:defRPr sz="1050">
                <a:solidFill>
                  <a:schemeClr val="accent1"/>
                </a:solidFill>
                <a:latin typeface="+mn-lt"/>
              </a:defRPr>
            </a:lvl1pPr>
          </a:lstStyle>
          <a:p>
            <a:fld id="{F6C6F145-D2C8-4953-94AB-5A70F948D524}" type="datetime1">
              <a:rPr lang="de-DE" noProof="0" smtClean="0"/>
              <a:t>24.04.2020</a:t>
            </a:fld>
            <a:endParaRPr lang="de-AT" noProof="0" dirty="0"/>
          </a:p>
        </p:txBody>
      </p:sp>
      <p:sp>
        <p:nvSpPr>
          <p:cNvPr id="15" name="Inhaltsplatzhalter 2"/>
          <p:cNvSpPr>
            <a:spLocks noGrp="1"/>
          </p:cNvSpPr>
          <p:nvPr>
            <p:ph idx="16"/>
          </p:nvPr>
        </p:nvSpPr>
        <p:spPr>
          <a:xfrm>
            <a:off x="324000" y="6199199"/>
            <a:ext cx="3924000" cy="180000"/>
          </a:xfrm>
        </p:spPr>
        <p:txBody>
          <a:bodyPr/>
          <a:lstStyle>
            <a:lvl1pPr marL="0" indent="0">
              <a:lnSpc>
                <a:spcPts val="1280"/>
              </a:lnSpc>
              <a:spcAft>
                <a:spcPts val="0"/>
              </a:spcAft>
              <a:buNone/>
              <a:defRPr sz="1050"/>
            </a:lvl1pPr>
            <a:lvl2pPr>
              <a:defRPr>
                <a:solidFill>
                  <a:schemeClr val="tx1"/>
                </a:solidFill>
                <a:latin typeface="+mn-lt"/>
              </a:defRPr>
            </a:lvl2pPr>
            <a:lvl3pPr marL="903047" indent="0">
              <a:buNone/>
              <a:defRPr/>
            </a:lvl3pPr>
          </a:lstStyle>
          <a:p>
            <a:pPr lvl="0"/>
            <a:r>
              <a:rPr lang="de-DE" smtClean="0"/>
              <a:t>Textmasterformat bearbeiten</a:t>
            </a:r>
          </a:p>
        </p:txBody>
      </p:sp>
    </p:spTree>
    <p:extLst>
      <p:ext uri="{BB962C8B-B14F-4D97-AF65-F5344CB8AC3E}">
        <p14:creationId xmlns:p14="http://schemas.microsoft.com/office/powerpoint/2010/main" val="23950485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Film 4:3">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dirty="0"/>
          </a:p>
        </p:txBody>
      </p:sp>
      <p:sp>
        <p:nvSpPr>
          <p:cNvPr id="3" name="Inhaltsplatzhalter 2"/>
          <p:cNvSpPr>
            <a:spLocks noGrp="1"/>
          </p:cNvSpPr>
          <p:nvPr>
            <p:ph idx="1" hasCustomPrompt="1"/>
          </p:nvPr>
        </p:nvSpPr>
        <p:spPr>
          <a:xfrm>
            <a:off x="1728000" y="1555199"/>
            <a:ext cx="5688000" cy="4356000"/>
          </a:xfrm>
          <a:solidFill>
            <a:schemeClr val="bg2"/>
          </a:solidFill>
        </p:spPr>
        <p:txBody>
          <a:bodyPr/>
          <a:lstStyle>
            <a:lvl1pPr marL="0" indent="0">
              <a:buNone/>
              <a:defRPr/>
            </a:lvl1pPr>
            <a:lvl2pPr>
              <a:defRPr>
                <a:solidFill>
                  <a:schemeClr val="tx1"/>
                </a:solidFill>
                <a:latin typeface="+mn-lt"/>
              </a:defRPr>
            </a:lvl2pPr>
            <a:lvl3pPr marL="903047" indent="0">
              <a:buNone/>
              <a:defRPr/>
            </a:lvl3pPr>
          </a:lstStyle>
          <a:p>
            <a:pPr lvl="0"/>
            <a:r>
              <a:rPr lang="de-DE" dirty="0" smtClean="0"/>
              <a:t>Film</a:t>
            </a:r>
          </a:p>
        </p:txBody>
      </p:sp>
      <p:sp>
        <p:nvSpPr>
          <p:cNvPr id="10" name="Fußzeilenplatzhalter 1"/>
          <p:cNvSpPr>
            <a:spLocks noGrp="1"/>
          </p:cNvSpPr>
          <p:nvPr>
            <p:ph type="ftr" sz="quarter" idx="3"/>
          </p:nvPr>
        </p:nvSpPr>
        <p:spPr>
          <a:xfrm>
            <a:off x="1727999" y="6382800"/>
            <a:ext cx="6012000" cy="180000"/>
          </a:xfrm>
          <a:prstGeom prst="rect">
            <a:avLst/>
          </a:prstGeom>
        </p:spPr>
        <p:txBody>
          <a:bodyPr vert="horz" lIns="0" tIns="0" rIns="0" bIns="0" rtlCol="0" anchor="ctr"/>
          <a:lstStyle>
            <a:lvl1pPr algn="l">
              <a:lnSpc>
                <a:spcPts val="1280"/>
              </a:lnSpc>
              <a:defRPr sz="1050">
                <a:solidFill>
                  <a:schemeClr val="tx1"/>
                </a:solidFill>
              </a:defRPr>
            </a:lvl1pPr>
          </a:lstStyle>
          <a:p>
            <a:pPr>
              <a:defRPr/>
            </a:pPr>
            <a:endParaRPr lang="de-AT" dirty="0"/>
          </a:p>
        </p:txBody>
      </p:sp>
      <p:sp>
        <p:nvSpPr>
          <p:cNvPr id="11" name="Foliennummernplatzhalter 2"/>
          <p:cNvSpPr>
            <a:spLocks noGrp="1"/>
          </p:cNvSpPr>
          <p:nvPr>
            <p:ph type="sldNum" sz="quarter" idx="4"/>
          </p:nvPr>
        </p:nvSpPr>
        <p:spPr>
          <a:xfrm>
            <a:off x="8460000" y="6382800"/>
            <a:ext cx="360000" cy="179388"/>
          </a:xfrm>
          <a:prstGeom prst="rect">
            <a:avLst/>
          </a:prstGeom>
        </p:spPr>
        <p:txBody>
          <a:bodyPr vert="horz" lIns="0" tIns="0" rIns="0" bIns="0" rtlCol="0" anchor="ctr"/>
          <a:lstStyle>
            <a:lvl1pPr algn="l">
              <a:lnSpc>
                <a:spcPts val="1280"/>
              </a:lnSpc>
              <a:tabLst>
                <a:tab pos="450000" algn="r"/>
              </a:tabLst>
              <a:defRPr sz="1050">
                <a:solidFill>
                  <a:schemeClr val="tx1"/>
                </a:solidFill>
              </a:defRPr>
            </a:lvl1pPr>
          </a:lstStyle>
          <a:p>
            <a:pPr algn="r">
              <a:tabLst/>
              <a:defRPr/>
            </a:pPr>
            <a:fld id="{6542F57A-F7B0-4943-9E5E-864955B350A4}" type="slidenum">
              <a:rPr lang="de-AT" smtClean="0"/>
              <a:pPr algn="r">
                <a:tabLst/>
                <a:defRPr/>
              </a:pPr>
              <a:t>‹#›</a:t>
            </a:fld>
            <a:endParaRPr lang="de-AT" dirty="0"/>
          </a:p>
        </p:txBody>
      </p:sp>
      <p:sp>
        <p:nvSpPr>
          <p:cNvPr id="12" name="Datumsplatzhalter 3"/>
          <p:cNvSpPr>
            <a:spLocks noGrp="1"/>
          </p:cNvSpPr>
          <p:nvPr>
            <p:ph type="dt" sz="half" idx="2"/>
          </p:nvPr>
        </p:nvSpPr>
        <p:spPr>
          <a:xfrm>
            <a:off x="324000" y="6381415"/>
            <a:ext cx="1080000" cy="181155"/>
          </a:xfrm>
          <a:prstGeom prst="rect">
            <a:avLst/>
          </a:prstGeom>
        </p:spPr>
        <p:txBody>
          <a:bodyPr vert="horz" lIns="0" tIns="0" rIns="0" bIns="0" rtlCol="0" anchor="ctr"/>
          <a:lstStyle>
            <a:lvl1pPr algn="l">
              <a:lnSpc>
                <a:spcPts val="1280"/>
              </a:lnSpc>
              <a:defRPr sz="1050">
                <a:solidFill>
                  <a:schemeClr val="accent1"/>
                </a:solidFill>
                <a:latin typeface="+mn-lt"/>
              </a:defRPr>
            </a:lvl1pPr>
          </a:lstStyle>
          <a:p>
            <a:fld id="{B9FA14FC-A25F-46B2-87BF-9DA52224AC2F}" type="datetime1">
              <a:rPr lang="de-DE" noProof="0" smtClean="0"/>
              <a:t>24.04.2020</a:t>
            </a:fld>
            <a:endParaRPr lang="de-AT" noProof="0" dirty="0"/>
          </a:p>
        </p:txBody>
      </p:sp>
    </p:spTree>
    <p:extLst>
      <p:ext uri="{BB962C8B-B14F-4D97-AF65-F5344CB8AC3E}">
        <p14:creationId xmlns:p14="http://schemas.microsoft.com/office/powerpoint/2010/main" val="5266803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Film 16:9">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atin typeface="+mj-lt"/>
              </a:defRPr>
            </a:lvl1pPr>
          </a:lstStyle>
          <a:p>
            <a:r>
              <a:rPr lang="de-DE" smtClean="0"/>
              <a:t>Titelmasterformat durch Klicken bearbeiten</a:t>
            </a:r>
            <a:endParaRPr lang="de-DE" dirty="0"/>
          </a:p>
        </p:txBody>
      </p:sp>
      <p:sp>
        <p:nvSpPr>
          <p:cNvPr id="3" name="Inhaltsplatzhalter 2"/>
          <p:cNvSpPr>
            <a:spLocks noGrp="1"/>
          </p:cNvSpPr>
          <p:nvPr>
            <p:ph idx="1" hasCustomPrompt="1"/>
          </p:nvPr>
        </p:nvSpPr>
        <p:spPr>
          <a:xfrm>
            <a:off x="1404000" y="1555200"/>
            <a:ext cx="6336000" cy="3744000"/>
          </a:xfrm>
          <a:solidFill>
            <a:schemeClr val="bg2"/>
          </a:solidFill>
        </p:spPr>
        <p:txBody>
          <a:bodyPr/>
          <a:lstStyle>
            <a:lvl1pPr marL="0" indent="0">
              <a:buFont typeface="Arial" pitchFamily="34" charset="0"/>
              <a:buNone/>
              <a:defRPr/>
            </a:lvl1pPr>
            <a:lvl2pPr>
              <a:defRPr>
                <a:solidFill>
                  <a:schemeClr val="tx1"/>
                </a:solidFill>
                <a:latin typeface="+mn-lt"/>
              </a:defRPr>
            </a:lvl2pPr>
            <a:lvl3pPr marL="903047" indent="0">
              <a:buNone/>
              <a:defRPr/>
            </a:lvl3pPr>
          </a:lstStyle>
          <a:p>
            <a:pPr lvl="0"/>
            <a:r>
              <a:rPr lang="de-DE" dirty="0" smtClean="0"/>
              <a:t>Film</a:t>
            </a:r>
          </a:p>
        </p:txBody>
      </p:sp>
      <p:sp>
        <p:nvSpPr>
          <p:cNvPr id="10" name="Fußzeilenplatzhalter 1"/>
          <p:cNvSpPr>
            <a:spLocks noGrp="1"/>
          </p:cNvSpPr>
          <p:nvPr>
            <p:ph type="ftr" sz="quarter" idx="3"/>
          </p:nvPr>
        </p:nvSpPr>
        <p:spPr>
          <a:xfrm>
            <a:off x="1727999" y="6382800"/>
            <a:ext cx="6012000" cy="180000"/>
          </a:xfrm>
          <a:prstGeom prst="rect">
            <a:avLst/>
          </a:prstGeom>
        </p:spPr>
        <p:txBody>
          <a:bodyPr vert="horz" lIns="0" tIns="0" rIns="0" bIns="0" rtlCol="0" anchor="ctr"/>
          <a:lstStyle>
            <a:lvl1pPr algn="l">
              <a:lnSpc>
                <a:spcPts val="1280"/>
              </a:lnSpc>
              <a:defRPr sz="1050">
                <a:solidFill>
                  <a:schemeClr val="tx1"/>
                </a:solidFill>
              </a:defRPr>
            </a:lvl1pPr>
          </a:lstStyle>
          <a:p>
            <a:pPr>
              <a:defRPr/>
            </a:pPr>
            <a:endParaRPr lang="de-AT" dirty="0"/>
          </a:p>
        </p:txBody>
      </p:sp>
      <p:sp>
        <p:nvSpPr>
          <p:cNvPr id="11" name="Foliennummernplatzhalter 2"/>
          <p:cNvSpPr>
            <a:spLocks noGrp="1"/>
          </p:cNvSpPr>
          <p:nvPr>
            <p:ph type="sldNum" sz="quarter" idx="4"/>
          </p:nvPr>
        </p:nvSpPr>
        <p:spPr>
          <a:xfrm>
            <a:off x="8460000" y="6382800"/>
            <a:ext cx="360000" cy="179388"/>
          </a:xfrm>
          <a:prstGeom prst="rect">
            <a:avLst/>
          </a:prstGeom>
        </p:spPr>
        <p:txBody>
          <a:bodyPr vert="horz" lIns="0" tIns="0" rIns="0" bIns="0" rtlCol="0" anchor="ctr"/>
          <a:lstStyle>
            <a:lvl1pPr algn="l">
              <a:lnSpc>
                <a:spcPts val="1280"/>
              </a:lnSpc>
              <a:tabLst>
                <a:tab pos="450000" algn="r"/>
              </a:tabLst>
              <a:defRPr sz="1050">
                <a:solidFill>
                  <a:schemeClr val="tx1"/>
                </a:solidFill>
              </a:defRPr>
            </a:lvl1pPr>
          </a:lstStyle>
          <a:p>
            <a:pPr algn="r">
              <a:tabLst/>
              <a:defRPr/>
            </a:pPr>
            <a:fld id="{6542F57A-F7B0-4943-9E5E-864955B350A4}" type="slidenum">
              <a:rPr lang="de-AT" smtClean="0"/>
              <a:pPr algn="r">
                <a:tabLst/>
                <a:defRPr/>
              </a:pPr>
              <a:t>‹#›</a:t>
            </a:fld>
            <a:endParaRPr lang="de-AT" dirty="0"/>
          </a:p>
        </p:txBody>
      </p:sp>
      <p:sp>
        <p:nvSpPr>
          <p:cNvPr id="12" name="Datumsplatzhalter 3"/>
          <p:cNvSpPr>
            <a:spLocks noGrp="1"/>
          </p:cNvSpPr>
          <p:nvPr>
            <p:ph type="dt" sz="half" idx="2"/>
          </p:nvPr>
        </p:nvSpPr>
        <p:spPr>
          <a:xfrm>
            <a:off x="324000" y="6381415"/>
            <a:ext cx="1080000" cy="181155"/>
          </a:xfrm>
          <a:prstGeom prst="rect">
            <a:avLst/>
          </a:prstGeom>
        </p:spPr>
        <p:txBody>
          <a:bodyPr vert="horz" lIns="0" tIns="0" rIns="0" bIns="0" rtlCol="0" anchor="ctr"/>
          <a:lstStyle>
            <a:lvl1pPr algn="l">
              <a:lnSpc>
                <a:spcPts val="1280"/>
              </a:lnSpc>
              <a:defRPr sz="1050">
                <a:solidFill>
                  <a:schemeClr val="accent1"/>
                </a:solidFill>
                <a:latin typeface="+mn-lt"/>
              </a:defRPr>
            </a:lvl1pPr>
          </a:lstStyle>
          <a:p>
            <a:fld id="{6DD5002D-7F82-4A66-8BA0-AE83E0FE6596}" type="datetime1">
              <a:rPr lang="de-DE" noProof="0" smtClean="0"/>
              <a:t>24.04.2020</a:t>
            </a:fld>
            <a:endParaRPr lang="de-AT" noProof="0" dirty="0"/>
          </a:p>
        </p:txBody>
      </p:sp>
    </p:spTree>
    <p:extLst>
      <p:ext uri="{BB962C8B-B14F-4D97-AF65-F5344CB8AC3E}">
        <p14:creationId xmlns:p14="http://schemas.microsoft.com/office/powerpoint/2010/main" val="2159678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xtfoli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solidFill>
                  <a:schemeClr val="tx2"/>
                </a:solidFill>
              </a:defRPr>
            </a:lvl1pPr>
          </a:lstStyle>
          <a:p>
            <a:r>
              <a:rPr lang="de-DE" smtClean="0"/>
              <a:t>Titelmasterformat durch Klicken bearbeiten</a:t>
            </a:r>
            <a:endParaRPr lang="de-DE" dirty="0"/>
          </a:p>
        </p:txBody>
      </p:sp>
      <p:sp>
        <p:nvSpPr>
          <p:cNvPr id="10" name="Inhaltsplatzhalter 2"/>
          <p:cNvSpPr>
            <a:spLocks noGrp="1"/>
          </p:cNvSpPr>
          <p:nvPr>
            <p:ph idx="10"/>
          </p:nvPr>
        </p:nvSpPr>
        <p:spPr>
          <a:xfrm>
            <a:off x="1728000" y="1522800"/>
            <a:ext cx="6012000" cy="46584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23850" indent="-323850">
              <a:buClr>
                <a:srgbClr val="E0001B"/>
              </a:buClr>
              <a:buFont typeface="Frutiger Next for EVN Light" pitchFamily="34" charset="0"/>
              <a:buChar char=""/>
              <a:defRPr lang="de-DE" sz="2000" dirty="0" smtClean="0">
                <a:solidFill>
                  <a:schemeClr val="tx1"/>
                </a:solidFill>
                <a:latin typeface="+mn-lt"/>
                <a:ea typeface="+mn-ea"/>
                <a:cs typeface="+mn-cs"/>
              </a:defRPr>
            </a:lvl1pPr>
            <a:lvl2pPr marL="534988" indent="-176213">
              <a:spcAft>
                <a:spcPts val="800"/>
              </a:spcAft>
              <a:defRPr lang="de-DE" sz="1600" dirty="0" smtClean="0">
                <a:solidFill>
                  <a:schemeClr val="tx1"/>
                </a:solidFill>
                <a:latin typeface="+mn-lt"/>
                <a:ea typeface="+mn-ea"/>
                <a:cs typeface="+mn-cs"/>
              </a:defRPr>
            </a:lvl2pPr>
            <a:lvl3pPr>
              <a:defRPr baseline="0"/>
            </a:lvl3pPr>
            <a:lvl4pPr marL="715963" indent="-171450">
              <a:buFont typeface="Frutiger Next for EVN Light" pitchFamily="34" charset="0"/>
              <a:buChar char="−"/>
              <a:defRPr baseline="0"/>
            </a:lvl4pPr>
            <a:lvl5pPr marL="715963" indent="-173038">
              <a:buFont typeface="Frutiger Next for EVN Light" pitchFamily="34" charset="0"/>
              <a:buChar char="−"/>
              <a:defRPr baseline="0"/>
            </a:lvl5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smtClean="0"/>
          </a:p>
        </p:txBody>
      </p:sp>
      <p:sp>
        <p:nvSpPr>
          <p:cNvPr id="9" name="Fußzeilenplatzhalter 1"/>
          <p:cNvSpPr>
            <a:spLocks noGrp="1"/>
          </p:cNvSpPr>
          <p:nvPr>
            <p:ph type="ftr" sz="quarter" idx="3"/>
          </p:nvPr>
        </p:nvSpPr>
        <p:spPr>
          <a:xfrm>
            <a:off x="1727999" y="6382800"/>
            <a:ext cx="6012000" cy="180000"/>
          </a:xfrm>
          <a:prstGeom prst="rect">
            <a:avLst/>
          </a:prstGeom>
        </p:spPr>
        <p:txBody>
          <a:bodyPr vert="horz" lIns="0" tIns="0" rIns="0" bIns="0" rtlCol="0" anchor="ctr"/>
          <a:lstStyle>
            <a:lvl1pPr algn="l">
              <a:lnSpc>
                <a:spcPts val="1280"/>
              </a:lnSpc>
              <a:defRPr sz="1050">
                <a:solidFill>
                  <a:schemeClr val="tx1"/>
                </a:solidFill>
              </a:defRPr>
            </a:lvl1pPr>
          </a:lstStyle>
          <a:p>
            <a:pPr>
              <a:defRPr/>
            </a:pPr>
            <a:endParaRPr lang="de-AT" dirty="0"/>
          </a:p>
        </p:txBody>
      </p:sp>
      <p:sp>
        <p:nvSpPr>
          <p:cNvPr id="12" name="Foliennummernplatzhalter 2"/>
          <p:cNvSpPr>
            <a:spLocks noGrp="1"/>
          </p:cNvSpPr>
          <p:nvPr>
            <p:ph type="sldNum" sz="quarter" idx="4"/>
          </p:nvPr>
        </p:nvSpPr>
        <p:spPr>
          <a:xfrm>
            <a:off x="8460000" y="6382800"/>
            <a:ext cx="360000" cy="179388"/>
          </a:xfrm>
          <a:prstGeom prst="rect">
            <a:avLst/>
          </a:prstGeom>
        </p:spPr>
        <p:txBody>
          <a:bodyPr vert="horz" lIns="0" tIns="0" rIns="0" bIns="0" rtlCol="0" anchor="ctr"/>
          <a:lstStyle>
            <a:lvl1pPr algn="l">
              <a:lnSpc>
                <a:spcPts val="1280"/>
              </a:lnSpc>
              <a:tabLst>
                <a:tab pos="450000" algn="r"/>
              </a:tabLst>
              <a:defRPr sz="1050">
                <a:solidFill>
                  <a:schemeClr val="tx1"/>
                </a:solidFill>
              </a:defRPr>
            </a:lvl1pPr>
          </a:lstStyle>
          <a:p>
            <a:pPr algn="r">
              <a:tabLst/>
              <a:defRPr/>
            </a:pPr>
            <a:fld id="{6542F57A-F7B0-4943-9E5E-864955B350A4}" type="slidenum">
              <a:rPr lang="de-AT" smtClean="0"/>
              <a:pPr algn="r">
                <a:tabLst/>
                <a:defRPr/>
              </a:pPr>
              <a:t>‹#›</a:t>
            </a:fld>
            <a:endParaRPr lang="de-AT" dirty="0"/>
          </a:p>
        </p:txBody>
      </p:sp>
      <p:sp>
        <p:nvSpPr>
          <p:cNvPr id="13" name="Datumsplatzhalter 3"/>
          <p:cNvSpPr>
            <a:spLocks noGrp="1"/>
          </p:cNvSpPr>
          <p:nvPr>
            <p:ph type="dt" sz="half" idx="2"/>
          </p:nvPr>
        </p:nvSpPr>
        <p:spPr>
          <a:xfrm>
            <a:off x="324000" y="6381415"/>
            <a:ext cx="1080000" cy="181155"/>
          </a:xfrm>
          <a:prstGeom prst="rect">
            <a:avLst/>
          </a:prstGeom>
        </p:spPr>
        <p:txBody>
          <a:bodyPr vert="horz" lIns="0" tIns="0" rIns="0" bIns="0" rtlCol="0" anchor="ctr"/>
          <a:lstStyle>
            <a:lvl1pPr algn="l">
              <a:lnSpc>
                <a:spcPts val="1280"/>
              </a:lnSpc>
              <a:defRPr sz="1050">
                <a:solidFill>
                  <a:schemeClr val="accent1"/>
                </a:solidFill>
                <a:latin typeface="+mn-lt"/>
              </a:defRPr>
            </a:lvl1pPr>
          </a:lstStyle>
          <a:p>
            <a:fld id="{F557516B-B39D-4C06-B2A3-3F195344549B}" type="datetime1">
              <a:rPr lang="de-DE" noProof="0" smtClean="0"/>
              <a:t>24.04.2020</a:t>
            </a:fld>
            <a:endParaRPr lang="de-AT" noProof="0" dirty="0"/>
          </a:p>
        </p:txBody>
      </p:sp>
    </p:spTree>
    <p:extLst>
      <p:ext uri="{BB962C8B-B14F-4D97-AF65-F5344CB8AC3E}">
        <p14:creationId xmlns:p14="http://schemas.microsoft.com/office/powerpoint/2010/main" val="19631746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dirty="0"/>
          </a:p>
        </p:txBody>
      </p:sp>
      <p:sp>
        <p:nvSpPr>
          <p:cNvPr id="6" name="Inhaltsplatzhalter 3"/>
          <p:cNvSpPr>
            <a:spLocks noGrp="1"/>
          </p:cNvSpPr>
          <p:nvPr>
            <p:ph sz="half" idx="10"/>
          </p:nvPr>
        </p:nvSpPr>
        <p:spPr>
          <a:xfrm>
            <a:off x="324000" y="1522800"/>
            <a:ext cx="3924000" cy="4658400"/>
          </a:xfrm>
        </p:spPr>
        <p:txBody>
          <a:bodyPr/>
          <a:lstStyle>
            <a:lvl1pPr marL="324000" indent="-324000">
              <a:spcAft>
                <a:spcPts val="800"/>
              </a:spcAft>
              <a:defRPr lang="de-DE" sz="2000" dirty="0" smtClean="0">
                <a:solidFill>
                  <a:schemeClr val="tx1"/>
                </a:solidFill>
                <a:latin typeface="+mn-lt"/>
                <a:ea typeface="+mn-ea"/>
                <a:cs typeface="+mn-cs"/>
              </a:defRPr>
            </a:lvl1pPr>
            <a:lvl2pPr marL="536400" indent="-176400">
              <a:spcAft>
                <a:spcPts val="800"/>
              </a:spcAft>
              <a:defRPr lang="de-DE" sz="1600" dirty="0" smtClean="0">
                <a:solidFill>
                  <a:schemeClr val="tx1"/>
                </a:solidFill>
                <a:latin typeface="+mn-lt"/>
                <a:ea typeface="+mn-ea"/>
                <a:cs typeface="+mn-cs"/>
              </a:defRPr>
            </a:lvl2pPr>
            <a:lvl3pPr marL="720000" marR="0" indent="-176400" algn="l" defTabSz="871538" rtl="0" eaLnBrk="0" fontAlgn="base" latinLnBrk="0" hangingPunct="0">
              <a:lnSpc>
                <a:spcPts val="2100"/>
              </a:lnSpc>
              <a:spcBef>
                <a:spcPts val="0"/>
              </a:spcBef>
              <a:spcAft>
                <a:spcPts val="800"/>
              </a:spcAft>
              <a:buClrTx/>
              <a:buSzTx/>
              <a:buFont typeface="Symbol" pitchFamily="18" charset="2"/>
              <a:buChar char="-"/>
              <a:tabLst/>
              <a:defRPr sz="1600" baseline="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smtClean="0"/>
          </a:p>
        </p:txBody>
      </p:sp>
      <p:sp>
        <p:nvSpPr>
          <p:cNvPr id="8" name="Inhaltsplatzhalter 3"/>
          <p:cNvSpPr>
            <a:spLocks noGrp="1"/>
          </p:cNvSpPr>
          <p:nvPr>
            <p:ph sz="half" idx="14"/>
          </p:nvPr>
        </p:nvSpPr>
        <p:spPr>
          <a:xfrm>
            <a:off x="4572000" y="1522800"/>
            <a:ext cx="3924000" cy="4658400"/>
          </a:xfrm>
        </p:spPr>
        <p:txBody>
          <a:bodyPr/>
          <a:lstStyle>
            <a:lvl1pPr marL="324000" indent="-324000">
              <a:spcAft>
                <a:spcPts val="800"/>
              </a:spcAft>
              <a:defRPr lang="de-DE" sz="2000" dirty="0" smtClean="0">
                <a:solidFill>
                  <a:schemeClr val="tx1"/>
                </a:solidFill>
                <a:latin typeface="+mn-lt"/>
                <a:ea typeface="+mn-ea"/>
                <a:cs typeface="+mn-cs"/>
              </a:defRPr>
            </a:lvl1pPr>
            <a:lvl2pPr marL="536400" indent="-176400">
              <a:spcAft>
                <a:spcPts val="800"/>
              </a:spcAft>
              <a:defRPr lang="de-DE" sz="1600" dirty="0" smtClean="0">
                <a:solidFill>
                  <a:schemeClr val="tx1"/>
                </a:solidFill>
                <a:latin typeface="+mn-lt"/>
                <a:ea typeface="+mn-ea"/>
                <a:cs typeface="+mn-cs"/>
              </a:defRPr>
            </a:lvl2pPr>
            <a:lvl3pPr marL="720000" marR="0" indent="-176400" algn="l" defTabSz="871538" rtl="0" eaLnBrk="0" fontAlgn="base" latinLnBrk="0" hangingPunct="0">
              <a:lnSpc>
                <a:spcPts val="2100"/>
              </a:lnSpc>
              <a:spcBef>
                <a:spcPts val="0"/>
              </a:spcBef>
              <a:spcAft>
                <a:spcPts val="800"/>
              </a:spcAft>
              <a:buClrTx/>
              <a:buSzTx/>
              <a:buFont typeface="Symbol" pitchFamily="18" charset="2"/>
              <a:buChar char="-"/>
              <a:tabLst/>
              <a:defRPr sz="1600" baseline="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smtClean="0"/>
          </a:p>
        </p:txBody>
      </p:sp>
      <p:sp>
        <p:nvSpPr>
          <p:cNvPr id="12" name="Fußzeilenplatzhalter 1"/>
          <p:cNvSpPr>
            <a:spLocks noGrp="1"/>
          </p:cNvSpPr>
          <p:nvPr>
            <p:ph type="ftr" sz="quarter" idx="3"/>
          </p:nvPr>
        </p:nvSpPr>
        <p:spPr>
          <a:xfrm>
            <a:off x="1727999" y="6382800"/>
            <a:ext cx="6012000" cy="180000"/>
          </a:xfrm>
          <a:prstGeom prst="rect">
            <a:avLst/>
          </a:prstGeom>
        </p:spPr>
        <p:txBody>
          <a:bodyPr vert="horz" lIns="0" tIns="0" rIns="0" bIns="0" rtlCol="0" anchor="ctr"/>
          <a:lstStyle>
            <a:lvl1pPr algn="l">
              <a:lnSpc>
                <a:spcPts val="1280"/>
              </a:lnSpc>
              <a:defRPr sz="1050">
                <a:solidFill>
                  <a:schemeClr val="tx1"/>
                </a:solidFill>
              </a:defRPr>
            </a:lvl1pPr>
          </a:lstStyle>
          <a:p>
            <a:pPr>
              <a:defRPr/>
            </a:pPr>
            <a:endParaRPr lang="de-AT" dirty="0"/>
          </a:p>
        </p:txBody>
      </p:sp>
      <p:sp>
        <p:nvSpPr>
          <p:cNvPr id="13" name="Foliennummernplatzhalter 2"/>
          <p:cNvSpPr>
            <a:spLocks noGrp="1"/>
          </p:cNvSpPr>
          <p:nvPr>
            <p:ph type="sldNum" sz="quarter" idx="4"/>
          </p:nvPr>
        </p:nvSpPr>
        <p:spPr>
          <a:xfrm>
            <a:off x="8460000" y="6382800"/>
            <a:ext cx="360000" cy="179388"/>
          </a:xfrm>
          <a:prstGeom prst="rect">
            <a:avLst/>
          </a:prstGeom>
        </p:spPr>
        <p:txBody>
          <a:bodyPr vert="horz" lIns="0" tIns="0" rIns="0" bIns="0" rtlCol="0" anchor="ctr"/>
          <a:lstStyle>
            <a:lvl1pPr algn="l">
              <a:lnSpc>
                <a:spcPts val="1280"/>
              </a:lnSpc>
              <a:tabLst>
                <a:tab pos="450000" algn="r"/>
              </a:tabLst>
              <a:defRPr sz="1050">
                <a:solidFill>
                  <a:schemeClr val="tx1"/>
                </a:solidFill>
              </a:defRPr>
            </a:lvl1pPr>
          </a:lstStyle>
          <a:p>
            <a:pPr algn="r">
              <a:tabLst/>
              <a:defRPr/>
            </a:pPr>
            <a:fld id="{6542F57A-F7B0-4943-9E5E-864955B350A4}" type="slidenum">
              <a:rPr lang="de-AT" smtClean="0"/>
              <a:pPr algn="r">
                <a:tabLst/>
                <a:defRPr/>
              </a:pPr>
              <a:t>‹#›</a:t>
            </a:fld>
            <a:endParaRPr lang="de-AT" dirty="0"/>
          </a:p>
        </p:txBody>
      </p:sp>
      <p:sp>
        <p:nvSpPr>
          <p:cNvPr id="14" name="Datumsplatzhalter 3"/>
          <p:cNvSpPr>
            <a:spLocks noGrp="1"/>
          </p:cNvSpPr>
          <p:nvPr>
            <p:ph type="dt" sz="half" idx="2"/>
          </p:nvPr>
        </p:nvSpPr>
        <p:spPr>
          <a:xfrm>
            <a:off x="324000" y="6381415"/>
            <a:ext cx="1080000" cy="181155"/>
          </a:xfrm>
          <a:prstGeom prst="rect">
            <a:avLst/>
          </a:prstGeom>
        </p:spPr>
        <p:txBody>
          <a:bodyPr vert="horz" lIns="0" tIns="0" rIns="0" bIns="0" rtlCol="0" anchor="ctr"/>
          <a:lstStyle>
            <a:lvl1pPr algn="l">
              <a:lnSpc>
                <a:spcPts val="1280"/>
              </a:lnSpc>
              <a:defRPr sz="1050">
                <a:solidFill>
                  <a:schemeClr val="accent1"/>
                </a:solidFill>
                <a:latin typeface="+mn-lt"/>
              </a:defRPr>
            </a:lvl1pPr>
          </a:lstStyle>
          <a:p>
            <a:fld id="{E26B0659-4DB4-4EAE-9A9F-E4B1FF9D5628}" type="datetime1">
              <a:rPr lang="de-DE" noProof="0" smtClean="0"/>
              <a:t>24.04.2020</a:t>
            </a:fld>
            <a:endParaRPr lang="de-AT" noProof="0" dirty="0"/>
          </a:p>
        </p:txBody>
      </p:sp>
    </p:spTree>
    <p:extLst>
      <p:ext uri="{BB962C8B-B14F-4D97-AF65-F5344CB8AC3E}">
        <p14:creationId xmlns:p14="http://schemas.microsoft.com/office/powerpoint/2010/main" val="18861235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Zwei Themen">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324000" y="1522800"/>
            <a:ext cx="3924000" cy="324000"/>
          </a:xfrm>
        </p:spPr>
        <p:txBody>
          <a:bodyPr anchor="t" anchorCtr="0"/>
          <a:lstStyle>
            <a:lvl1pPr marL="0" indent="0">
              <a:spcAft>
                <a:spcPts val="0"/>
              </a:spcAft>
              <a:buNone/>
              <a:defRPr sz="2000" b="1">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8" name="Inhaltsplatzhalter 2"/>
          <p:cNvSpPr>
            <a:spLocks noGrp="1"/>
          </p:cNvSpPr>
          <p:nvPr>
            <p:ph sz="half" idx="14"/>
          </p:nvPr>
        </p:nvSpPr>
        <p:spPr>
          <a:xfrm>
            <a:off x="324000" y="1879200"/>
            <a:ext cx="3924000" cy="4320000"/>
          </a:xfrm>
          <a:noFill/>
          <a:ln w="12700">
            <a:solidFill>
              <a:schemeClr val="accent2"/>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72000"/>
          <a:lstStyle>
            <a:lvl1pPr marL="324000" indent="-324000">
              <a:defRPr lang="de-DE" sz="2000" dirty="0" smtClean="0">
                <a:solidFill>
                  <a:schemeClr val="tx1"/>
                </a:solidFill>
                <a:latin typeface="+mn-lt"/>
                <a:ea typeface="+mn-ea"/>
                <a:cs typeface="+mn-cs"/>
              </a:defRPr>
            </a:lvl1pPr>
            <a:lvl2pPr marL="536400" indent="-176400">
              <a:defRPr lang="de-DE" sz="1600" dirty="0" smtClean="0">
                <a:solidFill>
                  <a:schemeClr val="tx1"/>
                </a:solidFill>
                <a:latin typeface="+mn-lt"/>
                <a:ea typeface="+mn-ea"/>
                <a:cs typeface="+mn-cs"/>
              </a:defRPr>
            </a:lvl2pPr>
            <a:lvl3pPr>
              <a:defRPr baseline="0"/>
            </a:lvl3pPr>
            <a:lvl4pPr>
              <a:defRPr baseline="0"/>
            </a:lvl4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smtClean="0"/>
          </a:p>
        </p:txBody>
      </p:sp>
      <p:sp>
        <p:nvSpPr>
          <p:cNvPr id="17" name="Textplatzhalter 2"/>
          <p:cNvSpPr>
            <a:spLocks noGrp="1"/>
          </p:cNvSpPr>
          <p:nvPr>
            <p:ph type="body" idx="16"/>
          </p:nvPr>
        </p:nvSpPr>
        <p:spPr>
          <a:xfrm>
            <a:off x="4572000" y="1522800"/>
            <a:ext cx="3924000" cy="324000"/>
          </a:xfrm>
        </p:spPr>
        <p:txBody>
          <a:bodyPr anchor="t" anchorCtr="0"/>
          <a:lstStyle>
            <a:lvl1pPr marL="0" indent="0">
              <a:spcAft>
                <a:spcPts val="0"/>
              </a:spcAft>
              <a:buNone/>
              <a:defRPr sz="2000" b="1">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18" name="Inhaltsplatzhalter 2"/>
          <p:cNvSpPr>
            <a:spLocks noGrp="1"/>
          </p:cNvSpPr>
          <p:nvPr>
            <p:ph sz="half" idx="17"/>
          </p:nvPr>
        </p:nvSpPr>
        <p:spPr>
          <a:xfrm>
            <a:off x="4572000" y="1879200"/>
            <a:ext cx="3924000" cy="4320000"/>
          </a:xfrm>
          <a:noFill/>
          <a:ln w="12700">
            <a:solidFill>
              <a:schemeClr val="accent2"/>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72000"/>
          <a:lstStyle>
            <a:lvl1pPr marL="324000" indent="-324000">
              <a:defRPr lang="de-DE" sz="2000" dirty="0" smtClean="0">
                <a:solidFill>
                  <a:schemeClr val="tx1"/>
                </a:solidFill>
                <a:latin typeface="+mn-lt"/>
                <a:ea typeface="+mn-ea"/>
                <a:cs typeface="+mn-cs"/>
              </a:defRPr>
            </a:lvl1pPr>
            <a:lvl2pPr marL="536400" indent="-176400">
              <a:defRPr lang="de-DE" sz="1600" dirty="0" smtClean="0">
                <a:solidFill>
                  <a:schemeClr val="tx1"/>
                </a:solidFill>
                <a:latin typeface="+mn-lt"/>
                <a:ea typeface="+mn-ea"/>
                <a:cs typeface="+mn-cs"/>
              </a:defRPr>
            </a:lvl2pPr>
            <a:lvl3pPr>
              <a:defRPr baseline="0"/>
            </a:lvl3pPr>
            <a:lvl4pPr>
              <a:defRPr baseline="0"/>
            </a:lvl4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smtClean="0"/>
          </a:p>
        </p:txBody>
      </p:sp>
      <p:sp>
        <p:nvSpPr>
          <p:cNvPr id="11" name="Fußzeilenplatzhalter 1"/>
          <p:cNvSpPr>
            <a:spLocks noGrp="1"/>
          </p:cNvSpPr>
          <p:nvPr>
            <p:ph type="ftr" sz="quarter" idx="3"/>
          </p:nvPr>
        </p:nvSpPr>
        <p:spPr>
          <a:xfrm>
            <a:off x="1727999" y="6382800"/>
            <a:ext cx="6012000" cy="180000"/>
          </a:xfrm>
          <a:prstGeom prst="rect">
            <a:avLst/>
          </a:prstGeom>
        </p:spPr>
        <p:txBody>
          <a:bodyPr vert="horz" lIns="0" tIns="0" rIns="0" bIns="0" rtlCol="0" anchor="ctr"/>
          <a:lstStyle>
            <a:lvl1pPr algn="l">
              <a:lnSpc>
                <a:spcPts val="1280"/>
              </a:lnSpc>
              <a:defRPr sz="1050">
                <a:solidFill>
                  <a:schemeClr val="tx1"/>
                </a:solidFill>
              </a:defRPr>
            </a:lvl1pPr>
          </a:lstStyle>
          <a:p>
            <a:pPr>
              <a:defRPr/>
            </a:pPr>
            <a:endParaRPr lang="de-AT" dirty="0"/>
          </a:p>
        </p:txBody>
      </p:sp>
      <p:sp>
        <p:nvSpPr>
          <p:cNvPr id="12" name="Foliennummernplatzhalter 2"/>
          <p:cNvSpPr>
            <a:spLocks noGrp="1"/>
          </p:cNvSpPr>
          <p:nvPr>
            <p:ph type="sldNum" sz="quarter" idx="4"/>
          </p:nvPr>
        </p:nvSpPr>
        <p:spPr>
          <a:xfrm>
            <a:off x="8460000" y="6382800"/>
            <a:ext cx="360000" cy="179388"/>
          </a:xfrm>
          <a:prstGeom prst="rect">
            <a:avLst/>
          </a:prstGeom>
        </p:spPr>
        <p:txBody>
          <a:bodyPr vert="horz" lIns="0" tIns="0" rIns="0" bIns="0" rtlCol="0" anchor="ctr"/>
          <a:lstStyle>
            <a:lvl1pPr algn="l">
              <a:lnSpc>
                <a:spcPts val="1280"/>
              </a:lnSpc>
              <a:tabLst>
                <a:tab pos="450000" algn="r"/>
              </a:tabLst>
              <a:defRPr sz="1050">
                <a:solidFill>
                  <a:schemeClr val="tx1"/>
                </a:solidFill>
              </a:defRPr>
            </a:lvl1pPr>
          </a:lstStyle>
          <a:p>
            <a:pPr algn="r">
              <a:tabLst/>
              <a:defRPr/>
            </a:pPr>
            <a:fld id="{6542F57A-F7B0-4943-9E5E-864955B350A4}" type="slidenum">
              <a:rPr lang="de-AT" smtClean="0"/>
              <a:pPr algn="r">
                <a:tabLst/>
                <a:defRPr/>
              </a:pPr>
              <a:t>‹#›</a:t>
            </a:fld>
            <a:endParaRPr lang="de-AT" dirty="0"/>
          </a:p>
        </p:txBody>
      </p:sp>
      <p:sp>
        <p:nvSpPr>
          <p:cNvPr id="15" name="Datumsplatzhalter 3"/>
          <p:cNvSpPr>
            <a:spLocks noGrp="1"/>
          </p:cNvSpPr>
          <p:nvPr>
            <p:ph type="dt" sz="half" idx="2"/>
          </p:nvPr>
        </p:nvSpPr>
        <p:spPr>
          <a:xfrm>
            <a:off x="324000" y="6381415"/>
            <a:ext cx="1080000" cy="181155"/>
          </a:xfrm>
          <a:prstGeom prst="rect">
            <a:avLst/>
          </a:prstGeom>
        </p:spPr>
        <p:txBody>
          <a:bodyPr vert="horz" lIns="0" tIns="0" rIns="0" bIns="0" rtlCol="0" anchor="ctr"/>
          <a:lstStyle>
            <a:lvl1pPr algn="l">
              <a:lnSpc>
                <a:spcPts val="1280"/>
              </a:lnSpc>
              <a:defRPr sz="1050">
                <a:solidFill>
                  <a:schemeClr val="accent1"/>
                </a:solidFill>
                <a:latin typeface="+mn-lt"/>
              </a:defRPr>
            </a:lvl1pPr>
          </a:lstStyle>
          <a:p>
            <a:fld id="{FE294C39-F2F4-49E3-9E9A-C5A5EEC9DBB3}" type="datetime1">
              <a:rPr lang="de-DE" noProof="0" smtClean="0"/>
              <a:t>24.04.2020</a:t>
            </a:fld>
            <a:endParaRPr lang="de-AT" noProof="0" dirty="0"/>
          </a:p>
        </p:txBody>
      </p:sp>
    </p:spTree>
    <p:extLst>
      <p:ext uri="{BB962C8B-B14F-4D97-AF65-F5344CB8AC3E}">
        <p14:creationId xmlns:p14="http://schemas.microsoft.com/office/powerpoint/2010/main" val="38781526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Ein Bild Hochformat mit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dirty="0"/>
          </a:p>
        </p:txBody>
      </p:sp>
      <p:sp>
        <p:nvSpPr>
          <p:cNvPr id="11" name="Bildplatzhalter 2"/>
          <p:cNvSpPr>
            <a:spLocks noGrp="1"/>
          </p:cNvSpPr>
          <p:nvPr>
            <p:ph type="pic" idx="10"/>
          </p:nvPr>
        </p:nvSpPr>
        <p:spPr>
          <a:xfrm>
            <a:off x="324000" y="1555200"/>
            <a:ext cx="3924000" cy="4643437"/>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0" indent="0">
              <a:buFontTx/>
              <a:buNone/>
              <a:defRPr lang="de-DE" sz="2000" dirty="0"/>
            </a:lvl1pPr>
          </a:lstStyle>
          <a:p>
            <a:pPr lvl="0"/>
            <a:r>
              <a:rPr lang="de-DE" noProof="0" smtClean="0"/>
              <a:t>Bild durch Klicken auf Symbol hinzufügen</a:t>
            </a:r>
            <a:endParaRPr lang="de-DE" noProof="0" dirty="0"/>
          </a:p>
        </p:txBody>
      </p:sp>
      <p:sp>
        <p:nvSpPr>
          <p:cNvPr id="13" name="Inhaltsplatzhalter 3"/>
          <p:cNvSpPr>
            <a:spLocks noGrp="1"/>
          </p:cNvSpPr>
          <p:nvPr>
            <p:ph sz="half" idx="2"/>
          </p:nvPr>
        </p:nvSpPr>
        <p:spPr>
          <a:xfrm>
            <a:off x="4572000" y="1522800"/>
            <a:ext cx="4248000" cy="4658400"/>
          </a:xfrm>
        </p:spPr>
        <p:txBody>
          <a:bodyPr/>
          <a:lstStyle>
            <a:lvl1pPr marL="324000" indent="-324000">
              <a:spcAft>
                <a:spcPts val="800"/>
              </a:spcAft>
              <a:defRPr lang="de-DE" sz="2000" baseline="0" dirty="0" smtClean="0">
                <a:solidFill>
                  <a:schemeClr val="tx1"/>
                </a:solidFill>
                <a:latin typeface="+mn-lt"/>
                <a:ea typeface="+mn-ea"/>
                <a:cs typeface="+mn-cs"/>
              </a:defRPr>
            </a:lvl1pPr>
            <a:lvl2pPr marL="536400" indent="-176400">
              <a:spcAft>
                <a:spcPts val="800"/>
              </a:spcAft>
              <a:defRPr lang="de-DE" sz="1600" dirty="0" smtClean="0">
                <a:solidFill>
                  <a:schemeClr val="tx1"/>
                </a:solidFill>
                <a:latin typeface="+mn-lt"/>
                <a:ea typeface="+mn-ea"/>
                <a:cs typeface="+mn-cs"/>
              </a:defRPr>
            </a:lvl2pPr>
            <a:lvl3pPr>
              <a:defRPr sz="1600"/>
            </a:lvl3pPr>
            <a:lvl4pPr>
              <a:defRPr sz="1600" baseline="0"/>
            </a:lvl4pPr>
            <a:lvl5pPr marL="715963" indent="-173038">
              <a:buFont typeface="Frutiger Next for EVN Light" pitchFamily="34" charset="0"/>
              <a:buChar cha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smtClean="0"/>
          </a:p>
        </p:txBody>
      </p:sp>
      <p:sp>
        <p:nvSpPr>
          <p:cNvPr id="7" name="Inhaltsplatzhalter 2"/>
          <p:cNvSpPr>
            <a:spLocks noGrp="1"/>
          </p:cNvSpPr>
          <p:nvPr>
            <p:ph idx="1"/>
          </p:nvPr>
        </p:nvSpPr>
        <p:spPr>
          <a:xfrm>
            <a:off x="324000" y="6199199"/>
            <a:ext cx="3924000" cy="180000"/>
          </a:xfrm>
        </p:spPr>
        <p:txBody>
          <a:bodyPr/>
          <a:lstStyle>
            <a:lvl1pPr marL="0" indent="0">
              <a:lnSpc>
                <a:spcPts val="1280"/>
              </a:lnSpc>
              <a:spcAft>
                <a:spcPts val="0"/>
              </a:spcAft>
              <a:buNone/>
              <a:defRPr sz="1050"/>
            </a:lvl1pPr>
            <a:lvl2pPr>
              <a:defRPr>
                <a:solidFill>
                  <a:schemeClr val="tx1"/>
                </a:solidFill>
                <a:latin typeface="+mn-lt"/>
              </a:defRPr>
            </a:lvl2pPr>
            <a:lvl3pPr marL="903047" indent="0">
              <a:buNone/>
              <a:defRPr/>
            </a:lvl3pPr>
          </a:lstStyle>
          <a:p>
            <a:pPr lvl="0"/>
            <a:r>
              <a:rPr lang="de-DE" smtClean="0"/>
              <a:t>Textmasterformat bearbeiten</a:t>
            </a:r>
          </a:p>
        </p:txBody>
      </p:sp>
      <p:sp>
        <p:nvSpPr>
          <p:cNvPr id="14" name="Fußzeilenplatzhalter 1"/>
          <p:cNvSpPr>
            <a:spLocks noGrp="1"/>
          </p:cNvSpPr>
          <p:nvPr>
            <p:ph type="ftr" sz="quarter" idx="3"/>
          </p:nvPr>
        </p:nvSpPr>
        <p:spPr>
          <a:xfrm>
            <a:off x="1727999" y="6382800"/>
            <a:ext cx="6012000" cy="180000"/>
          </a:xfrm>
          <a:prstGeom prst="rect">
            <a:avLst/>
          </a:prstGeom>
        </p:spPr>
        <p:txBody>
          <a:bodyPr vert="horz" lIns="0" tIns="0" rIns="0" bIns="0" rtlCol="0" anchor="ctr"/>
          <a:lstStyle>
            <a:lvl1pPr algn="l">
              <a:lnSpc>
                <a:spcPts val="1280"/>
              </a:lnSpc>
              <a:defRPr sz="1050">
                <a:solidFill>
                  <a:schemeClr val="tx1"/>
                </a:solidFill>
              </a:defRPr>
            </a:lvl1pPr>
          </a:lstStyle>
          <a:p>
            <a:pPr>
              <a:defRPr/>
            </a:pPr>
            <a:endParaRPr lang="de-AT" dirty="0"/>
          </a:p>
        </p:txBody>
      </p:sp>
      <p:sp>
        <p:nvSpPr>
          <p:cNvPr id="15" name="Foliennummernplatzhalter 2"/>
          <p:cNvSpPr>
            <a:spLocks noGrp="1"/>
          </p:cNvSpPr>
          <p:nvPr>
            <p:ph type="sldNum" sz="quarter" idx="4"/>
          </p:nvPr>
        </p:nvSpPr>
        <p:spPr>
          <a:xfrm>
            <a:off x="8460000" y="6382800"/>
            <a:ext cx="360000" cy="179388"/>
          </a:xfrm>
          <a:prstGeom prst="rect">
            <a:avLst/>
          </a:prstGeom>
        </p:spPr>
        <p:txBody>
          <a:bodyPr vert="horz" lIns="0" tIns="0" rIns="0" bIns="0" rtlCol="0" anchor="ctr"/>
          <a:lstStyle>
            <a:lvl1pPr algn="l">
              <a:lnSpc>
                <a:spcPts val="1280"/>
              </a:lnSpc>
              <a:tabLst>
                <a:tab pos="450000" algn="r"/>
              </a:tabLst>
              <a:defRPr sz="1050">
                <a:solidFill>
                  <a:schemeClr val="tx1"/>
                </a:solidFill>
              </a:defRPr>
            </a:lvl1pPr>
          </a:lstStyle>
          <a:p>
            <a:pPr algn="r">
              <a:tabLst/>
              <a:defRPr/>
            </a:pPr>
            <a:fld id="{6542F57A-F7B0-4943-9E5E-864955B350A4}" type="slidenum">
              <a:rPr lang="de-AT" smtClean="0"/>
              <a:pPr algn="r">
                <a:tabLst/>
                <a:defRPr/>
              </a:pPr>
              <a:t>‹#›</a:t>
            </a:fld>
            <a:endParaRPr lang="de-AT" dirty="0"/>
          </a:p>
        </p:txBody>
      </p:sp>
      <p:sp>
        <p:nvSpPr>
          <p:cNvPr id="16" name="Datumsplatzhalter 3"/>
          <p:cNvSpPr>
            <a:spLocks noGrp="1"/>
          </p:cNvSpPr>
          <p:nvPr>
            <p:ph type="dt" sz="half" idx="11"/>
          </p:nvPr>
        </p:nvSpPr>
        <p:spPr>
          <a:xfrm>
            <a:off x="324000" y="6381415"/>
            <a:ext cx="1080000" cy="181155"/>
          </a:xfrm>
          <a:prstGeom prst="rect">
            <a:avLst/>
          </a:prstGeom>
        </p:spPr>
        <p:txBody>
          <a:bodyPr vert="horz" lIns="0" tIns="0" rIns="0" bIns="0" rtlCol="0" anchor="ctr"/>
          <a:lstStyle>
            <a:lvl1pPr algn="l">
              <a:lnSpc>
                <a:spcPts val="1280"/>
              </a:lnSpc>
              <a:defRPr sz="1050">
                <a:solidFill>
                  <a:schemeClr val="accent1"/>
                </a:solidFill>
                <a:latin typeface="+mn-lt"/>
              </a:defRPr>
            </a:lvl1pPr>
          </a:lstStyle>
          <a:p>
            <a:fld id="{C85E0CD7-8E38-4015-B28B-58E0D7458AAC}" type="datetime1">
              <a:rPr lang="de-DE" noProof="0" smtClean="0"/>
              <a:t>24.04.2020</a:t>
            </a:fld>
            <a:endParaRPr lang="de-AT" noProof="0" dirty="0"/>
          </a:p>
        </p:txBody>
      </p:sp>
    </p:spTree>
    <p:extLst>
      <p:ext uri="{BB962C8B-B14F-4D97-AF65-F5344CB8AC3E}">
        <p14:creationId xmlns:p14="http://schemas.microsoft.com/office/powerpoint/2010/main" val="1012932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Ein Bild Querformat mit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dirty="0"/>
          </a:p>
        </p:txBody>
      </p:sp>
      <p:sp>
        <p:nvSpPr>
          <p:cNvPr id="20" name="Inhaltsplatzhalter 2"/>
          <p:cNvSpPr>
            <a:spLocks noGrp="1"/>
          </p:cNvSpPr>
          <p:nvPr>
            <p:ph idx="1"/>
          </p:nvPr>
        </p:nvSpPr>
        <p:spPr>
          <a:xfrm>
            <a:off x="324000" y="4039200"/>
            <a:ext cx="3924000" cy="180000"/>
          </a:xfrm>
        </p:spPr>
        <p:txBody>
          <a:bodyPr/>
          <a:lstStyle>
            <a:lvl1pPr marL="0" indent="0">
              <a:lnSpc>
                <a:spcPts val="1280"/>
              </a:lnSpc>
              <a:spcAft>
                <a:spcPts val="0"/>
              </a:spcAft>
              <a:buNone/>
              <a:defRPr sz="1050"/>
            </a:lvl1pPr>
            <a:lvl2pPr>
              <a:defRPr>
                <a:solidFill>
                  <a:schemeClr val="tx1"/>
                </a:solidFill>
                <a:latin typeface="+mn-lt"/>
              </a:defRPr>
            </a:lvl2pPr>
            <a:lvl3pPr marL="903047" indent="0">
              <a:buNone/>
              <a:defRPr/>
            </a:lvl3pPr>
          </a:lstStyle>
          <a:p>
            <a:pPr lvl="0"/>
            <a:r>
              <a:rPr lang="de-DE" smtClean="0"/>
              <a:t>Textmasterformat bearbeiten</a:t>
            </a:r>
          </a:p>
        </p:txBody>
      </p:sp>
      <p:sp>
        <p:nvSpPr>
          <p:cNvPr id="9" name="Bildplatzhalter 2"/>
          <p:cNvSpPr>
            <a:spLocks noGrp="1"/>
          </p:cNvSpPr>
          <p:nvPr>
            <p:ph type="pic" idx="10"/>
          </p:nvPr>
        </p:nvSpPr>
        <p:spPr>
          <a:xfrm>
            <a:off x="324000" y="1555200"/>
            <a:ext cx="3924000" cy="2484438"/>
          </a:xfrm>
        </p:spPr>
        <p:txBody>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endParaRPr lang="de-DE" noProof="0" dirty="0"/>
          </a:p>
        </p:txBody>
      </p:sp>
      <p:sp>
        <p:nvSpPr>
          <p:cNvPr id="13" name="Fußzeilenplatzhalter 1"/>
          <p:cNvSpPr>
            <a:spLocks noGrp="1"/>
          </p:cNvSpPr>
          <p:nvPr>
            <p:ph type="ftr" sz="quarter" idx="3"/>
          </p:nvPr>
        </p:nvSpPr>
        <p:spPr>
          <a:xfrm>
            <a:off x="1727999" y="6382800"/>
            <a:ext cx="6012000" cy="180000"/>
          </a:xfrm>
          <a:prstGeom prst="rect">
            <a:avLst/>
          </a:prstGeom>
        </p:spPr>
        <p:txBody>
          <a:bodyPr vert="horz" lIns="0" tIns="0" rIns="0" bIns="0" rtlCol="0" anchor="ctr"/>
          <a:lstStyle>
            <a:lvl1pPr algn="l">
              <a:lnSpc>
                <a:spcPts val="1280"/>
              </a:lnSpc>
              <a:defRPr sz="1050">
                <a:solidFill>
                  <a:schemeClr val="tx1"/>
                </a:solidFill>
              </a:defRPr>
            </a:lvl1pPr>
          </a:lstStyle>
          <a:p>
            <a:pPr>
              <a:defRPr/>
            </a:pPr>
            <a:endParaRPr lang="de-AT" dirty="0"/>
          </a:p>
        </p:txBody>
      </p:sp>
      <p:sp>
        <p:nvSpPr>
          <p:cNvPr id="15" name="Foliennummernplatzhalter 2"/>
          <p:cNvSpPr>
            <a:spLocks noGrp="1"/>
          </p:cNvSpPr>
          <p:nvPr>
            <p:ph type="sldNum" sz="quarter" idx="4"/>
          </p:nvPr>
        </p:nvSpPr>
        <p:spPr>
          <a:xfrm>
            <a:off x="8460000" y="6382800"/>
            <a:ext cx="360000" cy="179388"/>
          </a:xfrm>
          <a:prstGeom prst="rect">
            <a:avLst/>
          </a:prstGeom>
        </p:spPr>
        <p:txBody>
          <a:bodyPr vert="horz" lIns="0" tIns="0" rIns="0" bIns="0" rtlCol="0" anchor="ctr"/>
          <a:lstStyle>
            <a:lvl1pPr algn="l">
              <a:lnSpc>
                <a:spcPts val="1280"/>
              </a:lnSpc>
              <a:tabLst>
                <a:tab pos="450000" algn="r"/>
              </a:tabLst>
              <a:defRPr sz="1050">
                <a:solidFill>
                  <a:schemeClr val="tx1"/>
                </a:solidFill>
              </a:defRPr>
            </a:lvl1pPr>
          </a:lstStyle>
          <a:p>
            <a:pPr algn="r">
              <a:tabLst/>
              <a:defRPr/>
            </a:pPr>
            <a:fld id="{6542F57A-F7B0-4943-9E5E-864955B350A4}" type="slidenum">
              <a:rPr lang="de-AT" smtClean="0"/>
              <a:pPr algn="r">
                <a:tabLst/>
                <a:defRPr/>
              </a:pPr>
              <a:t>‹#›</a:t>
            </a:fld>
            <a:endParaRPr lang="de-AT" dirty="0"/>
          </a:p>
        </p:txBody>
      </p:sp>
      <p:sp>
        <p:nvSpPr>
          <p:cNvPr id="16" name="Datumsplatzhalter 3"/>
          <p:cNvSpPr>
            <a:spLocks noGrp="1"/>
          </p:cNvSpPr>
          <p:nvPr>
            <p:ph type="dt" sz="half" idx="11"/>
          </p:nvPr>
        </p:nvSpPr>
        <p:spPr>
          <a:xfrm>
            <a:off x="324000" y="6381415"/>
            <a:ext cx="1080000" cy="181155"/>
          </a:xfrm>
          <a:prstGeom prst="rect">
            <a:avLst/>
          </a:prstGeom>
        </p:spPr>
        <p:txBody>
          <a:bodyPr vert="horz" lIns="0" tIns="0" rIns="0" bIns="0" rtlCol="0" anchor="ctr"/>
          <a:lstStyle>
            <a:lvl1pPr algn="l">
              <a:lnSpc>
                <a:spcPts val="1280"/>
              </a:lnSpc>
              <a:defRPr sz="1050">
                <a:solidFill>
                  <a:schemeClr val="accent1"/>
                </a:solidFill>
                <a:latin typeface="+mn-lt"/>
              </a:defRPr>
            </a:lvl1pPr>
          </a:lstStyle>
          <a:p>
            <a:fld id="{8100185A-1132-4DA8-9FFF-E47225E69D5D}" type="datetime1">
              <a:rPr lang="de-DE" noProof="0" smtClean="0"/>
              <a:t>24.04.2020</a:t>
            </a:fld>
            <a:endParaRPr lang="de-AT" noProof="0" dirty="0"/>
          </a:p>
        </p:txBody>
      </p:sp>
      <p:sp>
        <p:nvSpPr>
          <p:cNvPr id="17" name="Inhaltsplatzhalter 3"/>
          <p:cNvSpPr>
            <a:spLocks noGrp="1"/>
          </p:cNvSpPr>
          <p:nvPr>
            <p:ph sz="half" idx="2"/>
          </p:nvPr>
        </p:nvSpPr>
        <p:spPr>
          <a:xfrm>
            <a:off x="4572000" y="1522800"/>
            <a:ext cx="4248000" cy="4658400"/>
          </a:xfrm>
        </p:spPr>
        <p:txBody>
          <a:bodyPr/>
          <a:lstStyle>
            <a:lvl1pPr marL="324000" indent="-324000">
              <a:spcAft>
                <a:spcPts val="800"/>
              </a:spcAft>
              <a:defRPr lang="de-DE" sz="2000" baseline="0" dirty="0" smtClean="0">
                <a:solidFill>
                  <a:schemeClr val="tx1"/>
                </a:solidFill>
                <a:latin typeface="+mn-lt"/>
                <a:ea typeface="+mn-ea"/>
                <a:cs typeface="+mn-cs"/>
              </a:defRPr>
            </a:lvl1pPr>
            <a:lvl2pPr marL="536400" indent="-176400">
              <a:spcAft>
                <a:spcPts val="800"/>
              </a:spcAft>
              <a:defRPr lang="de-DE" sz="1600" dirty="0" smtClean="0">
                <a:solidFill>
                  <a:schemeClr val="tx1"/>
                </a:solidFill>
                <a:latin typeface="+mn-lt"/>
                <a:ea typeface="+mn-ea"/>
                <a:cs typeface="+mn-cs"/>
              </a:defRPr>
            </a:lvl2pPr>
            <a:lvl3pPr>
              <a:defRPr sz="1600"/>
            </a:lvl3pPr>
            <a:lvl4pPr>
              <a:defRPr sz="1600" baseline="0"/>
            </a:lvl4pPr>
            <a:lvl5pPr marL="715963" indent="-173038">
              <a:buFont typeface="Frutiger Next for EVN Light" pitchFamily="34" charset="0"/>
              <a:buChar cha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smtClean="0"/>
          </a:p>
        </p:txBody>
      </p:sp>
    </p:spTree>
    <p:extLst>
      <p:ext uri="{BB962C8B-B14F-4D97-AF65-F5344CB8AC3E}">
        <p14:creationId xmlns:p14="http://schemas.microsoft.com/office/powerpoint/2010/main" val="3048631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Zwei Bilder Hochforma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dirty="0"/>
          </a:p>
        </p:txBody>
      </p:sp>
      <p:sp>
        <p:nvSpPr>
          <p:cNvPr id="11" name="Bildplatzhalter 2"/>
          <p:cNvSpPr>
            <a:spLocks noGrp="1"/>
          </p:cNvSpPr>
          <p:nvPr>
            <p:ph type="pic" idx="10"/>
          </p:nvPr>
        </p:nvSpPr>
        <p:spPr>
          <a:xfrm>
            <a:off x="324000" y="1555200"/>
            <a:ext cx="3924000" cy="4643438"/>
          </a:xfrm>
        </p:spPr>
        <p:txBody>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endParaRPr lang="de-DE" noProof="0" dirty="0"/>
          </a:p>
        </p:txBody>
      </p:sp>
      <p:sp>
        <p:nvSpPr>
          <p:cNvPr id="14" name="Inhaltsplatzhalter 2"/>
          <p:cNvSpPr>
            <a:spLocks noGrp="1"/>
          </p:cNvSpPr>
          <p:nvPr>
            <p:ph idx="12"/>
          </p:nvPr>
        </p:nvSpPr>
        <p:spPr>
          <a:xfrm>
            <a:off x="4572000" y="6199200"/>
            <a:ext cx="3924000" cy="180000"/>
          </a:xfrm>
        </p:spPr>
        <p:txBody>
          <a:bodyPr/>
          <a:lstStyle>
            <a:lvl1pPr marL="0" indent="0">
              <a:lnSpc>
                <a:spcPts val="1280"/>
              </a:lnSpc>
              <a:spcAft>
                <a:spcPts val="0"/>
              </a:spcAft>
              <a:buNone/>
              <a:defRPr lang="de-DE" sz="1050" dirty="0" smtClean="0">
                <a:solidFill>
                  <a:schemeClr val="tx1"/>
                </a:solidFill>
                <a:latin typeface="+mn-lt"/>
                <a:ea typeface="+mn-ea"/>
                <a:cs typeface="+mn-cs"/>
              </a:defRPr>
            </a:lvl1pPr>
            <a:lvl2pPr>
              <a:defRPr>
                <a:solidFill>
                  <a:schemeClr val="tx1"/>
                </a:solidFill>
                <a:latin typeface="+mn-lt"/>
              </a:defRPr>
            </a:lvl2pPr>
            <a:lvl3pPr marL="903047" indent="0">
              <a:buNone/>
              <a:defRPr/>
            </a:lvl3pPr>
          </a:lstStyle>
          <a:p>
            <a:pPr lvl="0"/>
            <a:r>
              <a:rPr lang="de-DE" smtClean="0"/>
              <a:t>Textmasterformat bearbeiten</a:t>
            </a:r>
          </a:p>
        </p:txBody>
      </p:sp>
      <p:sp>
        <p:nvSpPr>
          <p:cNvPr id="18" name="Bildplatzhalter 2"/>
          <p:cNvSpPr>
            <a:spLocks noGrp="1"/>
          </p:cNvSpPr>
          <p:nvPr>
            <p:ph type="pic" idx="14"/>
          </p:nvPr>
        </p:nvSpPr>
        <p:spPr>
          <a:xfrm>
            <a:off x="4572000" y="1555200"/>
            <a:ext cx="3924000" cy="4643438"/>
          </a:xfrm>
        </p:spPr>
        <p:txBody>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endParaRPr lang="de-DE" noProof="0" dirty="0"/>
          </a:p>
        </p:txBody>
      </p:sp>
      <p:sp>
        <p:nvSpPr>
          <p:cNvPr id="13" name="Fußzeilenplatzhalter 1"/>
          <p:cNvSpPr>
            <a:spLocks noGrp="1"/>
          </p:cNvSpPr>
          <p:nvPr>
            <p:ph type="ftr" sz="quarter" idx="3"/>
          </p:nvPr>
        </p:nvSpPr>
        <p:spPr>
          <a:xfrm>
            <a:off x="1727999" y="6382800"/>
            <a:ext cx="6012000" cy="180000"/>
          </a:xfrm>
          <a:prstGeom prst="rect">
            <a:avLst/>
          </a:prstGeom>
        </p:spPr>
        <p:txBody>
          <a:bodyPr vert="horz" lIns="0" tIns="0" rIns="0" bIns="0" rtlCol="0" anchor="ctr"/>
          <a:lstStyle>
            <a:lvl1pPr algn="l">
              <a:lnSpc>
                <a:spcPts val="1280"/>
              </a:lnSpc>
              <a:defRPr sz="1050">
                <a:solidFill>
                  <a:schemeClr val="tx1"/>
                </a:solidFill>
              </a:defRPr>
            </a:lvl1pPr>
          </a:lstStyle>
          <a:p>
            <a:pPr>
              <a:defRPr/>
            </a:pPr>
            <a:endParaRPr lang="de-AT" dirty="0"/>
          </a:p>
        </p:txBody>
      </p:sp>
      <p:sp>
        <p:nvSpPr>
          <p:cNvPr id="17" name="Foliennummernplatzhalter 2"/>
          <p:cNvSpPr>
            <a:spLocks noGrp="1"/>
          </p:cNvSpPr>
          <p:nvPr>
            <p:ph type="sldNum" sz="quarter" idx="4"/>
          </p:nvPr>
        </p:nvSpPr>
        <p:spPr>
          <a:xfrm>
            <a:off x="8460000" y="6382800"/>
            <a:ext cx="360000" cy="179388"/>
          </a:xfrm>
          <a:prstGeom prst="rect">
            <a:avLst/>
          </a:prstGeom>
        </p:spPr>
        <p:txBody>
          <a:bodyPr vert="horz" lIns="0" tIns="0" rIns="0" bIns="0" rtlCol="0" anchor="ctr"/>
          <a:lstStyle>
            <a:lvl1pPr algn="l">
              <a:lnSpc>
                <a:spcPts val="1280"/>
              </a:lnSpc>
              <a:tabLst>
                <a:tab pos="450000" algn="r"/>
              </a:tabLst>
              <a:defRPr sz="1050">
                <a:solidFill>
                  <a:schemeClr val="tx1"/>
                </a:solidFill>
              </a:defRPr>
            </a:lvl1pPr>
          </a:lstStyle>
          <a:p>
            <a:pPr algn="r">
              <a:tabLst/>
              <a:defRPr/>
            </a:pPr>
            <a:fld id="{6542F57A-F7B0-4943-9E5E-864955B350A4}" type="slidenum">
              <a:rPr lang="de-AT" smtClean="0"/>
              <a:pPr algn="r">
                <a:tabLst/>
                <a:defRPr/>
              </a:pPr>
              <a:t>‹#›</a:t>
            </a:fld>
            <a:endParaRPr lang="de-AT" dirty="0"/>
          </a:p>
        </p:txBody>
      </p:sp>
      <p:sp>
        <p:nvSpPr>
          <p:cNvPr id="19" name="Datumsplatzhalter 3"/>
          <p:cNvSpPr>
            <a:spLocks noGrp="1"/>
          </p:cNvSpPr>
          <p:nvPr>
            <p:ph type="dt" sz="half" idx="2"/>
          </p:nvPr>
        </p:nvSpPr>
        <p:spPr>
          <a:xfrm>
            <a:off x="324000" y="6381415"/>
            <a:ext cx="1080000" cy="181155"/>
          </a:xfrm>
          <a:prstGeom prst="rect">
            <a:avLst/>
          </a:prstGeom>
        </p:spPr>
        <p:txBody>
          <a:bodyPr vert="horz" lIns="0" tIns="0" rIns="0" bIns="0" rtlCol="0" anchor="ctr"/>
          <a:lstStyle>
            <a:lvl1pPr algn="l">
              <a:lnSpc>
                <a:spcPts val="1280"/>
              </a:lnSpc>
              <a:defRPr sz="1050">
                <a:solidFill>
                  <a:schemeClr val="accent1"/>
                </a:solidFill>
                <a:latin typeface="+mn-lt"/>
              </a:defRPr>
            </a:lvl1pPr>
          </a:lstStyle>
          <a:p>
            <a:fld id="{CACF74F9-B626-433F-BE9C-76D1AAC35FC2}" type="datetime1">
              <a:rPr lang="de-DE" noProof="0" smtClean="0"/>
              <a:t>24.04.2020</a:t>
            </a:fld>
            <a:endParaRPr lang="de-AT" noProof="0" dirty="0"/>
          </a:p>
        </p:txBody>
      </p:sp>
      <p:sp>
        <p:nvSpPr>
          <p:cNvPr id="20" name="Inhaltsplatzhalter 2"/>
          <p:cNvSpPr>
            <a:spLocks noGrp="1"/>
          </p:cNvSpPr>
          <p:nvPr>
            <p:ph idx="1"/>
          </p:nvPr>
        </p:nvSpPr>
        <p:spPr>
          <a:xfrm>
            <a:off x="324000" y="6199199"/>
            <a:ext cx="3924000" cy="180000"/>
          </a:xfrm>
        </p:spPr>
        <p:txBody>
          <a:bodyPr/>
          <a:lstStyle>
            <a:lvl1pPr marL="0" indent="0">
              <a:lnSpc>
                <a:spcPts val="1280"/>
              </a:lnSpc>
              <a:spcAft>
                <a:spcPts val="0"/>
              </a:spcAft>
              <a:buNone/>
              <a:defRPr sz="1050"/>
            </a:lvl1pPr>
            <a:lvl2pPr>
              <a:defRPr>
                <a:solidFill>
                  <a:schemeClr val="tx1"/>
                </a:solidFill>
                <a:latin typeface="+mn-lt"/>
              </a:defRPr>
            </a:lvl2pPr>
            <a:lvl3pPr marL="903047" indent="0">
              <a:buNone/>
              <a:defRPr/>
            </a:lvl3pPr>
          </a:lstStyle>
          <a:p>
            <a:pPr lvl="0"/>
            <a:r>
              <a:rPr lang="de-DE" smtClean="0"/>
              <a:t>Textmasterformat bearbeiten</a:t>
            </a:r>
          </a:p>
        </p:txBody>
      </p:sp>
    </p:spTree>
    <p:extLst>
      <p:ext uri="{BB962C8B-B14F-4D97-AF65-F5344CB8AC3E}">
        <p14:creationId xmlns:p14="http://schemas.microsoft.com/office/powerpoint/2010/main" val="23639596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Zwei Bilder Querforma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dirty="0"/>
          </a:p>
        </p:txBody>
      </p:sp>
      <p:sp>
        <p:nvSpPr>
          <p:cNvPr id="14" name="Inhaltsplatzhalter 2"/>
          <p:cNvSpPr>
            <a:spLocks noGrp="1"/>
          </p:cNvSpPr>
          <p:nvPr>
            <p:ph idx="12"/>
          </p:nvPr>
        </p:nvSpPr>
        <p:spPr>
          <a:xfrm>
            <a:off x="4572000" y="4039200"/>
            <a:ext cx="3924000" cy="180000"/>
          </a:xfrm>
        </p:spPr>
        <p:txBody>
          <a:bodyPr/>
          <a:lstStyle>
            <a:lvl1pPr marL="0" indent="0">
              <a:lnSpc>
                <a:spcPts val="1280"/>
              </a:lnSpc>
              <a:spcAft>
                <a:spcPts val="0"/>
              </a:spcAft>
              <a:buNone/>
              <a:defRPr sz="1050"/>
            </a:lvl1pPr>
            <a:lvl2pPr>
              <a:defRPr>
                <a:solidFill>
                  <a:schemeClr val="tx1"/>
                </a:solidFill>
                <a:latin typeface="+mn-lt"/>
              </a:defRPr>
            </a:lvl2pPr>
            <a:lvl3pPr marL="903047" indent="0">
              <a:buNone/>
              <a:defRPr/>
            </a:lvl3pPr>
          </a:lstStyle>
          <a:p>
            <a:pPr lvl="0"/>
            <a:r>
              <a:rPr lang="de-DE" smtClean="0"/>
              <a:t>Textmasterformat bearbeiten</a:t>
            </a:r>
          </a:p>
        </p:txBody>
      </p:sp>
      <p:sp>
        <p:nvSpPr>
          <p:cNvPr id="13" name="Fußzeilenplatzhalter 1"/>
          <p:cNvSpPr>
            <a:spLocks noGrp="1"/>
          </p:cNvSpPr>
          <p:nvPr>
            <p:ph type="ftr" sz="quarter" idx="3"/>
          </p:nvPr>
        </p:nvSpPr>
        <p:spPr>
          <a:xfrm>
            <a:off x="1727999" y="6382800"/>
            <a:ext cx="6012000" cy="180000"/>
          </a:xfrm>
          <a:prstGeom prst="rect">
            <a:avLst/>
          </a:prstGeom>
        </p:spPr>
        <p:txBody>
          <a:bodyPr vert="horz" lIns="0" tIns="0" rIns="0" bIns="0" rtlCol="0" anchor="ctr"/>
          <a:lstStyle>
            <a:lvl1pPr algn="l">
              <a:lnSpc>
                <a:spcPts val="1280"/>
              </a:lnSpc>
              <a:defRPr sz="1050">
                <a:solidFill>
                  <a:schemeClr val="tx1"/>
                </a:solidFill>
              </a:defRPr>
            </a:lvl1pPr>
          </a:lstStyle>
          <a:p>
            <a:pPr>
              <a:defRPr/>
            </a:pPr>
            <a:endParaRPr lang="de-AT" dirty="0"/>
          </a:p>
        </p:txBody>
      </p:sp>
      <p:sp>
        <p:nvSpPr>
          <p:cNvPr id="17" name="Foliennummernplatzhalter 2"/>
          <p:cNvSpPr>
            <a:spLocks noGrp="1"/>
          </p:cNvSpPr>
          <p:nvPr>
            <p:ph type="sldNum" sz="quarter" idx="4"/>
          </p:nvPr>
        </p:nvSpPr>
        <p:spPr>
          <a:xfrm>
            <a:off x="8460000" y="6382800"/>
            <a:ext cx="360000" cy="179388"/>
          </a:xfrm>
          <a:prstGeom prst="rect">
            <a:avLst/>
          </a:prstGeom>
        </p:spPr>
        <p:txBody>
          <a:bodyPr vert="horz" lIns="0" tIns="0" rIns="0" bIns="0" rtlCol="0" anchor="ctr"/>
          <a:lstStyle>
            <a:lvl1pPr algn="l">
              <a:lnSpc>
                <a:spcPts val="1280"/>
              </a:lnSpc>
              <a:tabLst>
                <a:tab pos="450000" algn="r"/>
              </a:tabLst>
              <a:defRPr sz="1050">
                <a:solidFill>
                  <a:schemeClr val="tx1"/>
                </a:solidFill>
              </a:defRPr>
            </a:lvl1pPr>
          </a:lstStyle>
          <a:p>
            <a:pPr algn="r">
              <a:tabLst/>
              <a:defRPr/>
            </a:pPr>
            <a:fld id="{6542F57A-F7B0-4943-9E5E-864955B350A4}" type="slidenum">
              <a:rPr lang="de-AT" smtClean="0"/>
              <a:pPr algn="r">
                <a:tabLst/>
                <a:defRPr/>
              </a:pPr>
              <a:t>‹#›</a:t>
            </a:fld>
            <a:endParaRPr lang="de-AT" dirty="0"/>
          </a:p>
        </p:txBody>
      </p:sp>
      <p:sp>
        <p:nvSpPr>
          <p:cNvPr id="19" name="Datumsplatzhalter 3"/>
          <p:cNvSpPr>
            <a:spLocks noGrp="1"/>
          </p:cNvSpPr>
          <p:nvPr>
            <p:ph type="dt" sz="half" idx="2"/>
          </p:nvPr>
        </p:nvSpPr>
        <p:spPr>
          <a:xfrm>
            <a:off x="324000" y="6381415"/>
            <a:ext cx="1080000" cy="181155"/>
          </a:xfrm>
          <a:prstGeom prst="rect">
            <a:avLst/>
          </a:prstGeom>
        </p:spPr>
        <p:txBody>
          <a:bodyPr vert="horz" lIns="0" tIns="0" rIns="0" bIns="0" rtlCol="0" anchor="ctr"/>
          <a:lstStyle>
            <a:lvl1pPr algn="l">
              <a:lnSpc>
                <a:spcPts val="1280"/>
              </a:lnSpc>
              <a:defRPr sz="1050">
                <a:solidFill>
                  <a:schemeClr val="accent1"/>
                </a:solidFill>
                <a:latin typeface="+mn-lt"/>
              </a:defRPr>
            </a:lvl1pPr>
          </a:lstStyle>
          <a:p>
            <a:fld id="{4D75C42A-F0CE-4286-8E5D-C50156AF0112}" type="datetime1">
              <a:rPr lang="de-DE" noProof="0" smtClean="0"/>
              <a:t>24.04.2020</a:t>
            </a:fld>
            <a:endParaRPr lang="de-AT" noProof="0" dirty="0"/>
          </a:p>
        </p:txBody>
      </p:sp>
      <p:sp>
        <p:nvSpPr>
          <p:cNvPr id="20" name="Inhaltsplatzhalter 2"/>
          <p:cNvSpPr>
            <a:spLocks noGrp="1"/>
          </p:cNvSpPr>
          <p:nvPr>
            <p:ph idx="1"/>
          </p:nvPr>
        </p:nvSpPr>
        <p:spPr>
          <a:xfrm>
            <a:off x="324000" y="4039200"/>
            <a:ext cx="3924000" cy="180000"/>
          </a:xfrm>
        </p:spPr>
        <p:txBody>
          <a:bodyPr/>
          <a:lstStyle>
            <a:lvl1pPr marL="0" indent="0">
              <a:lnSpc>
                <a:spcPts val="1280"/>
              </a:lnSpc>
              <a:spcAft>
                <a:spcPts val="0"/>
              </a:spcAft>
              <a:buNone/>
              <a:defRPr sz="1050"/>
            </a:lvl1pPr>
            <a:lvl2pPr>
              <a:defRPr>
                <a:solidFill>
                  <a:schemeClr val="tx1"/>
                </a:solidFill>
                <a:latin typeface="+mn-lt"/>
              </a:defRPr>
            </a:lvl2pPr>
            <a:lvl3pPr marL="903047" indent="0">
              <a:buNone/>
              <a:defRPr/>
            </a:lvl3pPr>
          </a:lstStyle>
          <a:p>
            <a:pPr lvl="0"/>
            <a:r>
              <a:rPr lang="de-DE" smtClean="0"/>
              <a:t>Textmasterformat bearbeiten</a:t>
            </a:r>
          </a:p>
        </p:txBody>
      </p:sp>
      <p:sp>
        <p:nvSpPr>
          <p:cNvPr id="21" name="Bildplatzhalter 2"/>
          <p:cNvSpPr>
            <a:spLocks noGrp="1"/>
          </p:cNvSpPr>
          <p:nvPr>
            <p:ph type="pic" idx="10"/>
          </p:nvPr>
        </p:nvSpPr>
        <p:spPr>
          <a:xfrm>
            <a:off x="324000" y="1555200"/>
            <a:ext cx="3924000" cy="2484438"/>
          </a:xfrm>
        </p:spPr>
        <p:txBody>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endParaRPr lang="de-DE" noProof="0" dirty="0"/>
          </a:p>
        </p:txBody>
      </p:sp>
      <p:sp>
        <p:nvSpPr>
          <p:cNvPr id="22" name="Bildplatzhalter 2"/>
          <p:cNvSpPr>
            <a:spLocks noGrp="1"/>
          </p:cNvSpPr>
          <p:nvPr>
            <p:ph type="pic" idx="13"/>
          </p:nvPr>
        </p:nvSpPr>
        <p:spPr>
          <a:xfrm>
            <a:off x="4572000" y="1555200"/>
            <a:ext cx="3924000" cy="2484438"/>
          </a:xfrm>
        </p:spPr>
        <p:txBody>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endParaRPr lang="de-DE" noProof="0" dirty="0"/>
          </a:p>
        </p:txBody>
      </p:sp>
    </p:spTree>
    <p:extLst>
      <p:ext uri="{BB962C8B-B14F-4D97-AF65-F5344CB8AC3E}">
        <p14:creationId xmlns:p14="http://schemas.microsoft.com/office/powerpoint/2010/main" val="29227510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Zwei Bilder Querformat mit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dirty="0"/>
          </a:p>
        </p:txBody>
      </p:sp>
      <p:sp>
        <p:nvSpPr>
          <p:cNvPr id="25" name="Bildplatzhalter 2"/>
          <p:cNvSpPr>
            <a:spLocks noGrp="1"/>
          </p:cNvSpPr>
          <p:nvPr>
            <p:ph type="pic" idx="20"/>
          </p:nvPr>
        </p:nvSpPr>
        <p:spPr>
          <a:xfrm>
            <a:off x="324000" y="1555200"/>
            <a:ext cx="3924000" cy="2160000"/>
          </a:xfrm>
        </p:spPr>
        <p:txBody>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endParaRPr lang="de-DE" noProof="0" dirty="0"/>
          </a:p>
        </p:txBody>
      </p:sp>
      <p:sp>
        <p:nvSpPr>
          <p:cNvPr id="10" name="Inhaltsplatzhalter 2"/>
          <p:cNvSpPr>
            <a:spLocks noGrp="1"/>
          </p:cNvSpPr>
          <p:nvPr>
            <p:ph idx="24"/>
          </p:nvPr>
        </p:nvSpPr>
        <p:spPr>
          <a:xfrm>
            <a:off x="323850" y="3715200"/>
            <a:ext cx="3924114" cy="180000"/>
          </a:xfrm>
        </p:spPr>
        <p:txBody>
          <a:bodyPr/>
          <a:lstStyle>
            <a:lvl1pPr marL="0" indent="0">
              <a:lnSpc>
                <a:spcPts val="1280"/>
              </a:lnSpc>
              <a:spcAft>
                <a:spcPts val="0"/>
              </a:spcAft>
              <a:buNone/>
              <a:defRPr sz="1050"/>
            </a:lvl1pPr>
            <a:lvl2pPr>
              <a:defRPr>
                <a:solidFill>
                  <a:schemeClr val="tx1"/>
                </a:solidFill>
                <a:latin typeface="+mn-lt"/>
              </a:defRPr>
            </a:lvl2pPr>
            <a:lvl3pPr marL="903047" indent="0">
              <a:buNone/>
              <a:defRPr/>
            </a:lvl3pPr>
          </a:lstStyle>
          <a:p>
            <a:pPr lvl="0"/>
            <a:r>
              <a:rPr lang="de-DE" smtClean="0"/>
              <a:t>Textmasterformat bearbeiten</a:t>
            </a:r>
          </a:p>
        </p:txBody>
      </p:sp>
      <p:sp>
        <p:nvSpPr>
          <p:cNvPr id="18" name="Bildplatzhalter 2"/>
          <p:cNvSpPr>
            <a:spLocks noGrp="1"/>
          </p:cNvSpPr>
          <p:nvPr>
            <p:ph type="pic" idx="28"/>
          </p:nvPr>
        </p:nvSpPr>
        <p:spPr>
          <a:xfrm>
            <a:off x="322108" y="4039200"/>
            <a:ext cx="3924000" cy="2160000"/>
          </a:xfrm>
        </p:spPr>
        <p:txBody>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endParaRPr lang="de-DE" noProof="0" dirty="0"/>
          </a:p>
        </p:txBody>
      </p:sp>
      <p:sp>
        <p:nvSpPr>
          <p:cNvPr id="12" name="Fußzeilenplatzhalter 1"/>
          <p:cNvSpPr>
            <a:spLocks noGrp="1"/>
          </p:cNvSpPr>
          <p:nvPr>
            <p:ph type="ftr" sz="quarter" idx="3"/>
          </p:nvPr>
        </p:nvSpPr>
        <p:spPr>
          <a:xfrm>
            <a:off x="1727999" y="6382800"/>
            <a:ext cx="6012000" cy="180000"/>
          </a:xfrm>
          <a:prstGeom prst="rect">
            <a:avLst/>
          </a:prstGeom>
        </p:spPr>
        <p:txBody>
          <a:bodyPr vert="horz" lIns="0" tIns="0" rIns="0" bIns="0" rtlCol="0" anchor="ctr"/>
          <a:lstStyle>
            <a:lvl1pPr algn="l">
              <a:lnSpc>
                <a:spcPts val="1280"/>
              </a:lnSpc>
              <a:defRPr sz="1050">
                <a:solidFill>
                  <a:schemeClr val="tx1"/>
                </a:solidFill>
              </a:defRPr>
            </a:lvl1pPr>
          </a:lstStyle>
          <a:p>
            <a:pPr>
              <a:defRPr/>
            </a:pPr>
            <a:endParaRPr lang="de-AT" dirty="0"/>
          </a:p>
        </p:txBody>
      </p:sp>
      <p:sp>
        <p:nvSpPr>
          <p:cNvPr id="14" name="Foliennummernplatzhalter 2"/>
          <p:cNvSpPr>
            <a:spLocks noGrp="1"/>
          </p:cNvSpPr>
          <p:nvPr>
            <p:ph type="sldNum" sz="quarter" idx="4"/>
          </p:nvPr>
        </p:nvSpPr>
        <p:spPr>
          <a:xfrm>
            <a:off x="8460000" y="6382800"/>
            <a:ext cx="360000" cy="179388"/>
          </a:xfrm>
          <a:prstGeom prst="rect">
            <a:avLst/>
          </a:prstGeom>
        </p:spPr>
        <p:txBody>
          <a:bodyPr vert="horz" lIns="0" tIns="0" rIns="0" bIns="0" rtlCol="0" anchor="ctr"/>
          <a:lstStyle>
            <a:lvl1pPr algn="l">
              <a:lnSpc>
                <a:spcPts val="1280"/>
              </a:lnSpc>
              <a:tabLst>
                <a:tab pos="450000" algn="r"/>
              </a:tabLst>
              <a:defRPr sz="1050">
                <a:solidFill>
                  <a:schemeClr val="tx1"/>
                </a:solidFill>
              </a:defRPr>
            </a:lvl1pPr>
          </a:lstStyle>
          <a:p>
            <a:pPr algn="r">
              <a:tabLst/>
              <a:defRPr/>
            </a:pPr>
            <a:fld id="{6542F57A-F7B0-4943-9E5E-864955B350A4}" type="slidenum">
              <a:rPr lang="de-AT" smtClean="0"/>
              <a:pPr algn="r">
                <a:tabLst/>
                <a:defRPr/>
              </a:pPr>
              <a:t>‹#›</a:t>
            </a:fld>
            <a:endParaRPr lang="de-AT" dirty="0"/>
          </a:p>
        </p:txBody>
      </p:sp>
      <p:sp>
        <p:nvSpPr>
          <p:cNvPr id="17" name="Datumsplatzhalter 3"/>
          <p:cNvSpPr>
            <a:spLocks noGrp="1"/>
          </p:cNvSpPr>
          <p:nvPr>
            <p:ph type="dt" sz="half" idx="29"/>
          </p:nvPr>
        </p:nvSpPr>
        <p:spPr>
          <a:xfrm>
            <a:off x="324000" y="6381415"/>
            <a:ext cx="1080000" cy="181155"/>
          </a:xfrm>
          <a:prstGeom prst="rect">
            <a:avLst/>
          </a:prstGeom>
        </p:spPr>
        <p:txBody>
          <a:bodyPr vert="horz" lIns="0" tIns="0" rIns="0" bIns="0" rtlCol="0" anchor="ctr"/>
          <a:lstStyle>
            <a:lvl1pPr algn="l">
              <a:lnSpc>
                <a:spcPts val="1280"/>
              </a:lnSpc>
              <a:defRPr sz="1050">
                <a:solidFill>
                  <a:schemeClr val="accent1"/>
                </a:solidFill>
                <a:latin typeface="+mn-lt"/>
              </a:defRPr>
            </a:lvl1pPr>
          </a:lstStyle>
          <a:p>
            <a:fld id="{C2709E68-D9D6-4B8D-8204-E5EF7E0034F0}" type="datetime1">
              <a:rPr lang="de-DE" noProof="0" smtClean="0"/>
              <a:t>24.04.2020</a:t>
            </a:fld>
            <a:endParaRPr lang="de-AT" noProof="0" dirty="0"/>
          </a:p>
        </p:txBody>
      </p:sp>
      <p:sp>
        <p:nvSpPr>
          <p:cNvPr id="19" name="Inhaltsplatzhalter 2"/>
          <p:cNvSpPr>
            <a:spLocks noGrp="1"/>
          </p:cNvSpPr>
          <p:nvPr>
            <p:ph idx="1"/>
          </p:nvPr>
        </p:nvSpPr>
        <p:spPr>
          <a:xfrm>
            <a:off x="324000" y="6199199"/>
            <a:ext cx="3924000" cy="180000"/>
          </a:xfrm>
        </p:spPr>
        <p:txBody>
          <a:bodyPr/>
          <a:lstStyle>
            <a:lvl1pPr marL="0" indent="0">
              <a:lnSpc>
                <a:spcPts val="1280"/>
              </a:lnSpc>
              <a:spcAft>
                <a:spcPts val="0"/>
              </a:spcAft>
              <a:buNone/>
              <a:defRPr sz="1050"/>
            </a:lvl1pPr>
            <a:lvl2pPr>
              <a:defRPr>
                <a:solidFill>
                  <a:schemeClr val="tx1"/>
                </a:solidFill>
                <a:latin typeface="+mn-lt"/>
              </a:defRPr>
            </a:lvl2pPr>
            <a:lvl3pPr marL="903047" indent="0">
              <a:buNone/>
              <a:defRPr/>
            </a:lvl3pPr>
          </a:lstStyle>
          <a:p>
            <a:pPr lvl="0"/>
            <a:r>
              <a:rPr lang="de-DE" smtClean="0"/>
              <a:t>Textmasterformat bearbeiten</a:t>
            </a:r>
          </a:p>
        </p:txBody>
      </p:sp>
      <p:sp>
        <p:nvSpPr>
          <p:cNvPr id="20" name="Inhaltsplatzhalter 3"/>
          <p:cNvSpPr>
            <a:spLocks noGrp="1"/>
          </p:cNvSpPr>
          <p:nvPr>
            <p:ph sz="half" idx="2"/>
          </p:nvPr>
        </p:nvSpPr>
        <p:spPr>
          <a:xfrm>
            <a:off x="4572000" y="1522800"/>
            <a:ext cx="4248000" cy="4658400"/>
          </a:xfrm>
        </p:spPr>
        <p:txBody>
          <a:bodyPr/>
          <a:lstStyle>
            <a:lvl1pPr marL="324000" indent="-324000">
              <a:spcAft>
                <a:spcPts val="800"/>
              </a:spcAft>
              <a:defRPr lang="de-DE" sz="2000" baseline="0" dirty="0" smtClean="0">
                <a:solidFill>
                  <a:schemeClr val="tx1"/>
                </a:solidFill>
                <a:latin typeface="+mn-lt"/>
                <a:ea typeface="+mn-ea"/>
                <a:cs typeface="+mn-cs"/>
              </a:defRPr>
            </a:lvl1pPr>
            <a:lvl2pPr marL="536400" indent="-176400">
              <a:spcAft>
                <a:spcPts val="800"/>
              </a:spcAft>
              <a:defRPr lang="de-DE" sz="1600" dirty="0" smtClean="0">
                <a:solidFill>
                  <a:schemeClr val="tx1"/>
                </a:solidFill>
                <a:latin typeface="+mn-lt"/>
                <a:ea typeface="+mn-ea"/>
                <a:cs typeface="+mn-cs"/>
              </a:defRPr>
            </a:lvl2pPr>
            <a:lvl3pPr>
              <a:defRPr sz="1600"/>
            </a:lvl3pPr>
            <a:lvl4pPr>
              <a:defRPr sz="1600" baseline="0"/>
            </a:lvl4pPr>
            <a:lvl5pPr marL="715963" indent="-173038">
              <a:buFont typeface="Frutiger Next for EVN Light" pitchFamily="34" charset="0"/>
              <a:buChar cha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smtClean="0"/>
          </a:p>
        </p:txBody>
      </p:sp>
    </p:spTree>
    <p:extLst>
      <p:ext uri="{BB962C8B-B14F-4D97-AF65-F5344CB8AC3E}">
        <p14:creationId xmlns:p14="http://schemas.microsoft.com/office/powerpoint/2010/main" val="26898001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1728000" y="1522925"/>
            <a:ext cx="6012000" cy="4658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p>
          <a:p>
            <a:pPr lvl="5"/>
            <a:r>
              <a:rPr lang="de-DE" dirty="0" smtClean="0"/>
              <a:t>Sechste Ebene</a:t>
            </a:r>
          </a:p>
          <a:p>
            <a:pPr lvl="6"/>
            <a:r>
              <a:rPr lang="de-DE" dirty="0" smtClean="0"/>
              <a:t>Siebente Ebene</a:t>
            </a:r>
          </a:p>
          <a:p>
            <a:pPr lvl="7"/>
            <a:r>
              <a:rPr lang="de-DE" dirty="0" smtClean="0"/>
              <a:t>Achte Ebene</a:t>
            </a:r>
          </a:p>
          <a:p>
            <a:pPr lvl="8"/>
            <a:r>
              <a:rPr lang="de-DE" dirty="0" smtClean="0"/>
              <a:t>Neunte Ebene</a:t>
            </a:r>
          </a:p>
          <a:p>
            <a:pPr lvl="8"/>
            <a:endParaRPr lang="de-DE" dirty="0" smtClean="0"/>
          </a:p>
          <a:p>
            <a:pPr lvl="8"/>
            <a:endParaRPr lang="de-AT" dirty="0" smtClean="0"/>
          </a:p>
        </p:txBody>
      </p:sp>
      <p:pic>
        <p:nvPicPr>
          <p:cNvPr id="1027" name="Picture 8"/>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7870825" y="333375"/>
            <a:ext cx="949325"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Rectangle 2"/>
          <p:cNvSpPr>
            <a:spLocks noGrp="1" noChangeArrowheads="1"/>
          </p:cNvSpPr>
          <p:nvPr>
            <p:ph type="title"/>
          </p:nvPr>
        </p:nvSpPr>
        <p:spPr bwMode="auto">
          <a:xfrm>
            <a:off x="312738" y="371475"/>
            <a:ext cx="7067550" cy="7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de-DE" dirty="0" smtClean="0"/>
              <a:t>Mastertitelformat bearbeiten</a:t>
            </a:r>
          </a:p>
        </p:txBody>
      </p:sp>
      <p:sp>
        <p:nvSpPr>
          <p:cNvPr id="1029" name="Line 9"/>
          <p:cNvSpPr>
            <a:spLocks noChangeShapeType="1"/>
          </p:cNvSpPr>
          <p:nvPr/>
        </p:nvSpPr>
        <p:spPr bwMode="auto">
          <a:xfrm>
            <a:off x="317500" y="1244600"/>
            <a:ext cx="8496300" cy="1588"/>
          </a:xfrm>
          <a:prstGeom prst="line">
            <a:avLst/>
          </a:prstGeom>
          <a:noFill/>
          <a:ln w="12700">
            <a:solidFill>
              <a:srgbClr val="E0001B"/>
            </a:solidFill>
            <a:round/>
            <a:headEnd/>
            <a:tailEnd/>
          </a:ln>
          <a:extLst>
            <a:ext uri="{909E8E84-426E-40DD-AFC4-6F175D3DCCD1}">
              <a14:hiddenFill xmlns:a14="http://schemas.microsoft.com/office/drawing/2010/main">
                <a:noFill/>
              </a14:hiddenFill>
            </a:ext>
          </a:extLst>
        </p:spPr>
        <p:txBody>
          <a:bodyPr lIns="80147" tIns="40074" rIns="80147" bIns="40074"/>
          <a:lstStyle/>
          <a:p>
            <a:endParaRPr lang="de-AT"/>
          </a:p>
        </p:txBody>
      </p:sp>
      <p:sp>
        <p:nvSpPr>
          <p:cNvPr id="1030"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2" name="Fußzeilenplatzhalter 1"/>
          <p:cNvSpPr>
            <a:spLocks noGrp="1"/>
          </p:cNvSpPr>
          <p:nvPr>
            <p:ph type="ftr" sz="quarter" idx="3"/>
          </p:nvPr>
        </p:nvSpPr>
        <p:spPr>
          <a:xfrm>
            <a:off x="1727999" y="6382800"/>
            <a:ext cx="6012000" cy="180000"/>
          </a:xfrm>
          <a:prstGeom prst="rect">
            <a:avLst/>
          </a:prstGeom>
        </p:spPr>
        <p:txBody>
          <a:bodyPr vert="horz" lIns="0" tIns="0" rIns="0" bIns="0" rtlCol="0" anchor="ctr"/>
          <a:lstStyle>
            <a:lvl1pPr algn="l">
              <a:lnSpc>
                <a:spcPts val="1280"/>
              </a:lnSpc>
              <a:defRPr sz="1050">
                <a:solidFill>
                  <a:schemeClr val="tx1"/>
                </a:solidFill>
              </a:defRPr>
            </a:lvl1pPr>
          </a:lstStyle>
          <a:p>
            <a:pPr>
              <a:defRPr/>
            </a:pPr>
            <a:endParaRPr lang="de-AT" dirty="0"/>
          </a:p>
        </p:txBody>
      </p:sp>
      <p:sp>
        <p:nvSpPr>
          <p:cNvPr id="3" name="Foliennummernplatzhalter 2"/>
          <p:cNvSpPr>
            <a:spLocks noGrp="1"/>
          </p:cNvSpPr>
          <p:nvPr>
            <p:ph type="sldNum" sz="quarter" idx="4"/>
          </p:nvPr>
        </p:nvSpPr>
        <p:spPr>
          <a:xfrm>
            <a:off x="8460000" y="6382800"/>
            <a:ext cx="360000" cy="179388"/>
          </a:xfrm>
          <a:prstGeom prst="rect">
            <a:avLst/>
          </a:prstGeom>
        </p:spPr>
        <p:txBody>
          <a:bodyPr vert="horz" lIns="0" tIns="0" rIns="0" bIns="0" rtlCol="0" anchor="ctr"/>
          <a:lstStyle>
            <a:lvl1pPr algn="l">
              <a:lnSpc>
                <a:spcPts val="1280"/>
              </a:lnSpc>
              <a:tabLst>
                <a:tab pos="450000" algn="r"/>
              </a:tabLst>
              <a:defRPr sz="1050">
                <a:solidFill>
                  <a:schemeClr val="tx1"/>
                </a:solidFill>
              </a:defRPr>
            </a:lvl1pPr>
          </a:lstStyle>
          <a:p>
            <a:pPr algn="r">
              <a:tabLst/>
              <a:defRPr/>
            </a:pPr>
            <a:fld id="{6542F57A-F7B0-4943-9E5E-864955B350A4}" type="slidenum">
              <a:rPr lang="de-AT" smtClean="0"/>
              <a:pPr algn="r">
                <a:tabLst/>
                <a:defRPr/>
              </a:pPr>
              <a:t>‹#›</a:t>
            </a:fld>
            <a:endParaRPr lang="de-AT" dirty="0"/>
          </a:p>
        </p:txBody>
      </p:sp>
      <p:sp>
        <p:nvSpPr>
          <p:cNvPr id="4" name="Datumsplatzhalter 3"/>
          <p:cNvSpPr>
            <a:spLocks noGrp="1"/>
          </p:cNvSpPr>
          <p:nvPr>
            <p:ph type="dt" sz="half" idx="2"/>
          </p:nvPr>
        </p:nvSpPr>
        <p:spPr>
          <a:xfrm>
            <a:off x="324000" y="6381415"/>
            <a:ext cx="1080000" cy="181155"/>
          </a:xfrm>
          <a:prstGeom prst="rect">
            <a:avLst/>
          </a:prstGeom>
        </p:spPr>
        <p:txBody>
          <a:bodyPr vert="horz" lIns="0" tIns="0" rIns="0" bIns="0" rtlCol="0" anchor="ctr"/>
          <a:lstStyle>
            <a:lvl1pPr algn="l">
              <a:lnSpc>
                <a:spcPts val="1280"/>
              </a:lnSpc>
              <a:defRPr sz="1050">
                <a:solidFill>
                  <a:schemeClr val="accent1"/>
                </a:solidFill>
                <a:latin typeface="+mn-lt"/>
              </a:defRPr>
            </a:lvl1pPr>
          </a:lstStyle>
          <a:p>
            <a:fld id="{99431E38-5A9C-4474-9BF9-6A125D79BFCC}" type="datetime1">
              <a:rPr lang="de-DE" noProof="0" smtClean="0"/>
              <a:t>24.04.2020</a:t>
            </a:fld>
            <a:endParaRPr lang="de-AT" noProof="0" dirty="0"/>
          </a:p>
        </p:txBody>
      </p:sp>
    </p:spTree>
  </p:cSld>
  <p:clrMap bg1="lt1" tx1="dk1" bg2="lt2" tx2="dk2" accent1="accent1" accent2="accent2" accent3="accent3" accent4="accent4" accent5="accent5" accent6="accent6" hlink="hlink" folHlink="folHlink"/>
  <p:sldLayoutIdLst>
    <p:sldLayoutId id="2147483979" r:id="rId1"/>
    <p:sldLayoutId id="2147483964" r:id="rId2"/>
    <p:sldLayoutId id="2147483965" r:id="rId3"/>
    <p:sldLayoutId id="2147483966" r:id="rId4"/>
    <p:sldLayoutId id="2147483967" r:id="rId5"/>
    <p:sldLayoutId id="2147483968" r:id="rId6"/>
    <p:sldLayoutId id="2147483969" r:id="rId7"/>
    <p:sldLayoutId id="2147483970" r:id="rId8"/>
    <p:sldLayoutId id="2147483971" r:id="rId9"/>
    <p:sldLayoutId id="2147483972" r:id="rId10"/>
    <p:sldLayoutId id="2147483973" r:id="rId11"/>
    <p:sldLayoutId id="2147483974" r:id="rId12"/>
    <p:sldLayoutId id="2147483975" r:id="rId13"/>
    <p:sldLayoutId id="2147483976" r:id="rId14"/>
    <p:sldLayoutId id="2147483977" r:id="rId15"/>
    <p:sldLayoutId id="2147483978" r:id="rId16"/>
  </p:sldLayoutIdLst>
  <p:timing>
    <p:tnLst>
      <p:par>
        <p:cTn id="1" dur="indefinite" restart="never" nodeType="tmRoot"/>
      </p:par>
    </p:tnLst>
  </p:timing>
  <p:hf hdr="0" dt="0"/>
  <p:txStyles>
    <p:titleStyle>
      <a:lvl1pPr algn="l" defTabSz="871538" rtl="0" eaLnBrk="1" fontAlgn="base" hangingPunct="1">
        <a:lnSpc>
          <a:spcPts val="3000"/>
        </a:lnSpc>
        <a:spcBef>
          <a:spcPct val="0"/>
        </a:spcBef>
        <a:spcAft>
          <a:spcPct val="0"/>
        </a:spcAft>
        <a:defRPr sz="2600">
          <a:solidFill>
            <a:schemeClr val="tx2"/>
          </a:solidFill>
          <a:latin typeface="+mj-lt"/>
          <a:ea typeface="+mj-ea"/>
          <a:cs typeface="+mj-cs"/>
        </a:defRPr>
      </a:lvl1pPr>
      <a:lvl2pPr algn="l" defTabSz="871538" rtl="0" eaLnBrk="1" fontAlgn="base" hangingPunct="1">
        <a:lnSpc>
          <a:spcPts val="3000"/>
        </a:lnSpc>
        <a:spcBef>
          <a:spcPct val="0"/>
        </a:spcBef>
        <a:spcAft>
          <a:spcPct val="0"/>
        </a:spcAft>
        <a:defRPr sz="2600">
          <a:solidFill>
            <a:schemeClr val="tx2"/>
          </a:solidFill>
          <a:latin typeface="Frutiger Next for EVN Light" pitchFamily="34" charset="0"/>
        </a:defRPr>
      </a:lvl2pPr>
      <a:lvl3pPr algn="l" defTabSz="871538" rtl="0" eaLnBrk="1" fontAlgn="base" hangingPunct="1">
        <a:lnSpc>
          <a:spcPts val="3000"/>
        </a:lnSpc>
        <a:spcBef>
          <a:spcPct val="0"/>
        </a:spcBef>
        <a:spcAft>
          <a:spcPct val="0"/>
        </a:spcAft>
        <a:defRPr sz="2600">
          <a:solidFill>
            <a:schemeClr val="tx2"/>
          </a:solidFill>
          <a:latin typeface="Frutiger Next for EVN Light" pitchFamily="34" charset="0"/>
        </a:defRPr>
      </a:lvl3pPr>
      <a:lvl4pPr algn="l" defTabSz="871538" rtl="0" eaLnBrk="1" fontAlgn="base" hangingPunct="1">
        <a:lnSpc>
          <a:spcPts val="3000"/>
        </a:lnSpc>
        <a:spcBef>
          <a:spcPct val="0"/>
        </a:spcBef>
        <a:spcAft>
          <a:spcPct val="0"/>
        </a:spcAft>
        <a:defRPr sz="2600">
          <a:solidFill>
            <a:schemeClr val="tx2"/>
          </a:solidFill>
          <a:latin typeface="Frutiger Next for EVN Light" pitchFamily="34" charset="0"/>
        </a:defRPr>
      </a:lvl4pPr>
      <a:lvl5pPr algn="l" defTabSz="871538" rtl="0" eaLnBrk="1" fontAlgn="base" hangingPunct="1">
        <a:lnSpc>
          <a:spcPts val="3000"/>
        </a:lnSpc>
        <a:spcBef>
          <a:spcPct val="0"/>
        </a:spcBef>
        <a:spcAft>
          <a:spcPct val="0"/>
        </a:spcAft>
        <a:defRPr sz="2600">
          <a:solidFill>
            <a:schemeClr val="tx2"/>
          </a:solidFill>
          <a:latin typeface="Frutiger Next for EVN Light" pitchFamily="34" charset="0"/>
        </a:defRPr>
      </a:lvl5pPr>
      <a:lvl6pPr marL="400736" algn="l" defTabSz="872436" rtl="0" eaLnBrk="1" fontAlgn="base" hangingPunct="1">
        <a:lnSpc>
          <a:spcPts val="2980"/>
        </a:lnSpc>
        <a:spcBef>
          <a:spcPct val="0"/>
        </a:spcBef>
        <a:spcAft>
          <a:spcPct val="0"/>
        </a:spcAft>
        <a:defRPr sz="2500">
          <a:solidFill>
            <a:srgbClr val="707070"/>
          </a:solidFill>
          <a:latin typeface="Frutiger Next for EVN Light" pitchFamily="34" charset="0"/>
        </a:defRPr>
      </a:lvl6pPr>
      <a:lvl7pPr marL="801472" algn="l" defTabSz="872436" rtl="0" eaLnBrk="1" fontAlgn="base" hangingPunct="1">
        <a:lnSpc>
          <a:spcPts val="2980"/>
        </a:lnSpc>
        <a:spcBef>
          <a:spcPct val="0"/>
        </a:spcBef>
        <a:spcAft>
          <a:spcPct val="0"/>
        </a:spcAft>
        <a:defRPr sz="2500">
          <a:solidFill>
            <a:srgbClr val="707070"/>
          </a:solidFill>
          <a:latin typeface="Frutiger Next for EVN Light" pitchFamily="34" charset="0"/>
        </a:defRPr>
      </a:lvl7pPr>
      <a:lvl8pPr marL="1202207" algn="l" defTabSz="872436" rtl="0" eaLnBrk="1" fontAlgn="base" hangingPunct="1">
        <a:lnSpc>
          <a:spcPts val="2980"/>
        </a:lnSpc>
        <a:spcBef>
          <a:spcPct val="0"/>
        </a:spcBef>
        <a:spcAft>
          <a:spcPct val="0"/>
        </a:spcAft>
        <a:defRPr sz="2500">
          <a:solidFill>
            <a:srgbClr val="707070"/>
          </a:solidFill>
          <a:latin typeface="Frutiger Next for EVN Light" pitchFamily="34" charset="0"/>
        </a:defRPr>
      </a:lvl8pPr>
      <a:lvl9pPr marL="1602943" algn="l" defTabSz="872436" rtl="0" eaLnBrk="1" fontAlgn="base" hangingPunct="1">
        <a:lnSpc>
          <a:spcPts val="2980"/>
        </a:lnSpc>
        <a:spcBef>
          <a:spcPct val="0"/>
        </a:spcBef>
        <a:spcAft>
          <a:spcPct val="0"/>
        </a:spcAft>
        <a:defRPr sz="2500">
          <a:solidFill>
            <a:srgbClr val="707070"/>
          </a:solidFill>
          <a:latin typeface="Frutiger Next for EVN Light" pitchFamily="34" charset="0"/>
        </a:defRPr>
      </a:lvl9pPr>
    </p:titleStyle>
    <p:bodyStyle>
      <a:lvl1pPr marL="323850" indent="-323850" algn="l" defTabSz="871538" rtl="0" eaLnBrk="1" fontAlgn="base" hangingPunct="1">
        <a:lnSpc>
          <a:spcPts val="2400"/>
        </a:lnSpc>
        <a:spcBef>
          <a:spcPct val="0"/>
        </a:spcBef>
        <a:spcAft>
          <a:spcPts val="800"/>
        </a:spcAft>
        <a:buClr>
          <a:srgbClr val="E0001B"/>
        </a:buClr>
        <a:buFont typeface="Frutiger Next for EVN Light" pitchFamily="34" charset="0"/>
        <a:buChar char=""/>
        <a:defRPr lang="de-AT" sz="2000" dirty="0">
          <a:solidFill>
            <a:schemeClr val="tx1"/>
          </a:solidFill>
          <a:latin typeface="+mn-lt"/>
          <a:ea typeface="+mn-ea"/>
          <a:cs typeface="+mn-cs"/>
        </a:defRPr>
      </a:lvl1pPr>
      <a:lvl2pPr marL="534988" indent="-176213" algn="l" defTabSz="871538" rtl="0" eaLnBrk="1" fontAlgn="base" hangingPunct="1">
        <a:lnSpc>
          <a:spcPts val="2100"/>
        </a:lnSpc>
        <a:spcBef>
          <a:spcPct val="0"/>
        </a:spcBef>
        <a:spcAft>
          <a:spcPts val="800"/>
        </a:spcAft>
        <a:buFont typeface="Frutiger Next for EVN Light" pitchFamily="34" charset="0"/>
        <a:buChar char="−"/>
        <a:tabLst>
          <a:tab pos="266700" algn="l"/>
        </a:tabLst>
        <a:defRPr lang="de-AT" sz="1600" dirty="0">
          <a:solidFill>
            <a:schemeClr val="tx1"/>
          </a:solidFill>
          <a:latin typeface="+mn-lt"/>
          <a:ea typeface="+mn-ea"/>
          <a:cs typeface="+mn-cs"/>
        </a:defRPr>
      </a:lvl2pPr>
      <a:lvl3pPr marL="719138" indent="-176213" algn="l" defTabSz="871538" rtl="0" eaLnBrk="1" fontAlgn="base" hangingPunct="1">
        <a:lnSpc>
          <a:spcPts val="2100"/>
        </a:lnSpc>
        <a:spcBef>
          <a:spcPct val="0"/>
        </a:spcBef>
        <a:spcAft>
          <a:spcPts val="800"/>
        </a:spcAft>
        <a:buFont typeface="Frutiger Next for EVN Light" pitchFamily="34" charset="0"/>
        <a:buChar char="−"/>
        <a:defRPr lang="de-AT" sz="1600" dirty="0">
          <a:solidFill>
            <a:schemeClr val="tx1"/>
          </a:solidFill>
          <a:latin typeface="+mn-lt"/>
          <a:ea typeface="+mn-ea"/>
          <a:cs typeface="+mn-cs"/>
        </a:defRPr>
      </a:lvl3pPr>
      <a:lvl4pPr marL="719138" indent="-174625" algn="l" defTabSz="871538" rtl="0" eaLnBrk="1" fontAlgn="base" hangingPunct="1">
        <a:lnSpc>
          <a:spcPts val="2100"/>
        </a:lnSpc>
        <a:spcBef>
          <a:spcPct val="0"/>
        </a:spcBef>
        <a:spcAft>
          <a:spcPts val="800"/>
        </a:spcAft>
        <a:buFont typeface="Frutiger Next for EVN Light" pitchFamily="34" charset="0"/>
        <a:buChar char="−"/>
        <a:defRPr lang="de-AT" sz="1600" dirty="0">
          <a:solidFill>
            <a:schemeClr val="tx1"/>
          </a:solidFill>
          <a:latin typeface="+mn-lt"/>
          <a:ea typeface="+mn-ea"/>
          <a:cs typeface="+mn-cs"/>
        </a:defRPr>
      </a:lvl4pPr>
      <a:lvl5pPr marL="719138" indent="-176213" algn="l" defTabSz="871538" rtl="0" eaLnBrk="1" fontAlgn="base" hangingPunct="1">
        <a:lnSpc>
          <a:spcPts val="2100"/>
        </a:lnSpc>
        <a:spcBef>
          <a:spcPct val="0"/>
        </a:spcBef>
        <a:spcAft>
          <a:spcPts val="800"/>
        </a:spcAft>
        <a:buFont typeface="Frutiger Next for EVN Light" pitchFamily="34" charset="0"/>
        <a:buChar char="−"/>
        <a:defRPr lang="de-AT" sz="1600" dirty="0">
          <a:solidFill>
            <a:schemeClr val="tx1"/>
          </a:solidFill>
          <a:latin typeface="+mn-lt"/>
          <a:ea typeface="+mn-ea"/>
          <a:cs typeface="+mn-cs"/>
        </a:defRPr>
      </a:lvl5pPr>
      <a:lvl6pPr marL="720725" indent="-176400" algn="l" defTabSz="872436" rtl="0" eaLnBrk="1" fontAlgn="base" hangingPunct="1">
        <a:lnSpc>
          <a:spcPts val="2100"/>
        </a:lnSpc>
        <a:spcBef>
          <a:spcPts val="0"/>
        </a:spcBef>
        <a:spcAft>
          <a:spcPts val="800"/>
        </a:spcAft>
        <a:buFont typeface="Frutiger Next for EVN Light" pitchFamily="34" charset="0"/>
        <a:buChar char="−"/>
        <a:defRPr sz="1600">
          <a:solidFill>
            <a:schemeClr val="tx1"/>
          </a:solidFill>
          <a:latin typeface="+mn-lt"/>
        </a:defRPr>
      </a:lvl6pPr>
      <a:lvl7pPr marL="720725" indent="-176400" algn="l" defTabSz="872436" rtl="0" eaLnBrk="1" fontAlgn="base" hangingPunct="1">
        <a:lnSpc>
          <a:spcPts val="2100"/>
        </a:lnSpc>
        <a:spcBef>
          <a:spcPts val="0"/>
        </a:spcBef>
        <a:spcAft>
          <a:spcPts val="800"/>
        </a:spcAft>
        <a:buFont typeface="Frutiger Next for EVN Light" pitchFamily="34" charset="0"/>
        <a:buChar char="−"/>
        <a:defRPr sz="1600" baseline="0">
          <a:solidFill>
            <a:schemeClr val="tx1"/>
          </a:solidFill>
          <a:latin typeface="+mn-lt"/>
        </a:defRPr>
      </a:lvl7pPr>
      <a:lvl8pPr marL="720725" indent="-176400" algn="l" defTabSz="872436" rtl="0" eaLnBrk="1" fontAlgn="base" hangingPunct="1">
        <a:lnSpc>
          <a:spcPts val="2100"/>
        </a:lnSpc>
        <a:spcBef>
          <a:spcPts val="0"/>
        </a:spcBef>
        <a:spcAft>
          <a:spcPts val="800"/>
        </a:spcAft>
        <a:buFont typeface="Frutiger Next for EVN Light" pitchFamily="34" charset="0"/>
        <a:buChar char="−"/>
        <a:defRPr sz="1600" baseline="0">
          <a:solidFill>
            <a:schemeClr val="tx1"/>
          </a:solidFill>
          <a:latin typeface="+mn-lt"/>
        </a:defRPr>
      </a:lvl8pPr>
      <a:lvl9pPr marL="720725" indent="-176400" algn="l" defTabSz="872436" rtl="0" eaLnBrk="1" fontAlgn="base" hangingPunct="1">
        <a:lnSpc>
          <a:spcPts val="2100"/>
        </a:lnSpc>
        <a:spcBef>
          <a:spcPts val="0"/>
        </a:spcBef>
        <a:spcAft>
          <a:spcPts val="800"/>
        </a:spcAft>
        <a:buFont typeface="Frutiger Next for EVN Light" pitchFamily="34" charset="0"/>
        <a:buChar char="−"/>
        <a:tabLst/>
        <a:defRPr sz="1600" baseline="0">
          <a:solidFill>
            <a:schemeClr val="tx1"/>
          </a:solidFill>
          <a:latin typeface="+mn-lt"/>
        </a:defRPr>
      </a:lvl9pPr>
    </p:bodyStyle>
    <p:otherStyle>
      <a:defPPr>
        <a:defRPr lang="de-DE"/>
      </a:defPPr>
      <a:lvl1pPr marL="0" algn="l" defTabSz="801472" rtl="0" eaLnBrk="1" latinLnBrk="0" hangingPunct="1">
        <a:defRPr sz="1600" kern="1200">
          <a:solidFill>
            <a:schemeClr val="tx1"/>
          </a:solidFill>
          <a:latin typeface="+mn-lt"/>
          <a:ea typeface="+mn-ea"/>
          <a:cs typeface="+mn-cs"/>
        </a:defRPr>
      </a:lvl1pPr>
      <a:lvl2pPr marL="400736" algn="l" defTabSz="801472" rtl="0" eaLnBrk="1" latinLnBrk="0" hangingPunct="1">
        <a:defRPr sz="1600" kern="1200">
          <a:solidFill>
            <a:schemeClr val="tx1"/>
          </a:solidFill>
          <a:latin typeface="+mn-lt"/>
          <a:ea typeface="+mn-ea"/>
          <a:cs typeface="+mn-cs"/>
        </a:defRPr>
      </a:lvl2pPr>
      <a:lvl3pPr marL="801472" algn="l" defTabSz="801472" rtl="0" eaLnBrk="1" latinLnBrk="0" hangingPunct="1">
        <a:defRPr sz="1600" kern="1200">
          <a:solidFill>
            <a:schemeClr val="tx1"/>
          </a:solidFill>
          <a:latin typeface="+mn-lt"/>
          <a:ea typeface="+mn-ea"/>
          <a:cs typeface="+mn-cs"/>
        </a:defRPr>
      </a:lvl3pPr>
      <a:lvl4pPr marL="1202207" algn="l" defTabSz="801472" rtl="0" eaLnBrk="1" latinLnBrk="0" hangingPunct="1">
        <a:defRPr sz="1600" kern="1200">
          <a:solidFill>
            <a:schemeClr val="tx1"/>
          </a:solidFill>
          <a:latin typeface="+mn-lt"/>
          <a:ea typeface="+mn-ea"/>
          <a:cs typeface="+mn-cs"/>
        </a:defRPr>
      </a:lvl4pPr>
      <a:lvl5pPr marL="1602943" algn="l" defTabSz="801472" rtl="0" eaLnBrk="1" latinLnBrk="0" hangingPunct="1">
        <a:defRPr sz="1600" kern="1200">
          <a:solidFill>
            <a:schemeClr val="tx1"/>
          </a:solidFill>
          <a:latin typeface="+mn-lt"/>
          <a:ea typeface="+mn-ea"/>
          <a:cs typeface="+mn-cs"/>
        </a:defRPr>
      </a:lvl5pPr>
      <a:lvl6pPr marL="2003679" algn="l" defTabSz="801472" rtl="0" eaLnBrk="1" latinLnBrk="0" hangingPunct="1">
        <a:defRPr sz="1600" kern="1200">
          <a:solidFill>
            <a:schemeClr val="tx1"/>
          </a:solidFill>
          <a:latin typeface="+mn-lt"/>
          <a:ea typeface="+mn-ea"/>
          <a:cs typeface="+mn-cs"/>
        </a:defRPr>
      </a:lvl6pPr>
      <a:lvl7pPr marL="2404415" algn="l" defTabSz="801472" rtl="0" eaLnBrk="1" latinLnBrk="0" hangingPunct="1">
        <a:defRPr sz="1600" kern="1200">
          <a:solidFill>
            <a:schemeClr val="tx1"/>
          </a:solidFill>
          <a:latin typeface="+mn-lt"/>
          <a:ea typeface="+mn-ea"/>
          <a:cs typeface="+mn-cs"/>
        </a:defRPr>
      </a:lvl7pPr>
      <a:lvl8pPr marL="2805151" algn="l" defTabSz="801472" rtl="0" eaLnBrk="1" latinLnBrk="0" hangingPunct="1">
        <a:defRPr sz="1600" kern="1200">
          <a:solidFill>
            <a:schemeClr val="tx1"/>
          </a:solidFill>
          <a:latin typeface="+mn-lt"/>
          <a:ea typeface="+mn-ea"/>
          <a:cs typeface="+mn-cs"/>
        </a:defRPr>
      </a:lvl8pPr>
      <a:lvl9pPr marL="3205886" algn="l" defTabSz="801472" rtl="0" eaLnBrk="1" latinLnBrk="0" hangingPunct="1">
        <a:defRPr sz="1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19.png"/><Relationship Id="rId3" Type="http://schemas.openxmlformats.org/officeDocument/2006/relationships/image" Target="../media/image14.png"/><Relationship Id="rId7" Type="http://schemas.openxmlformats.org/officeDocument/2006/relationships/image" Target="../media/image18.png"/><Relationship Id="rId2" Type="http://schemas.openxmlformats.org/officeDocument/2006/relationships/image" Target="../media/image13.png"/><Relationship Id="rId1" Type="http://schemas.openxmlformats.org/officeDocument/2006/relationships/slideLayout" Target="../slideLayouts/slideLayout2.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 Id="rId9" Type="http://schemas.openxmlformats.org/officeDocument/2006/relationships/image" Target="../media/image20.png"/></Relationships>
</file>

<file path=ppt/slides/_rels/slide11.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733972" y="2348880"/>
            <a:ext cx="5652000" cy="2304256"/>
          </a:xfrm>
        </p:spPr>
        <p:txBody>
          <a:bodyPr/>
          <a:lstStyle/>
          <a:p>
            <a:r>
              <a:rPr lang="en-US" dirty="0" smtClean="0"/>
              <a:t>Instruction manual for using of the platform </a:t>
            </a:r>
            <a:r>
              <a:rPr lang="en-US" dirty="0" err="1" smtClean="0"/>
              <a:t>Negometrix</a:t>
            </a:r>
            <a:r>
              <a:rPr lang="en-US" dirty="0" smtClean="0"/>
              <a:t> for the companies</a:t>
            </a:r>
            <a:r>
              <a:rPr lang="mk-MK" dirty="0" smtClean="0"/>
              <a:t/>
            </a:r>
            <a:br>
              <a:rPr lang="mk-MK" dirty="0" smtClean="0"/>
            </a:br>
            <a:r>
              <a:rPr lang="mk-MK" dirty="0" smtClean="0"/>
              <a:t>  </a:t>
            </a:r>
            <a:r>
              <a:rPr lang="mk-MK" dirty="0"/>
              <a:t/>
            </a:r>
            <a:br>
              <a:rPr lang="mk-MK" dirty="0"/>
            </a:br>
            <a:endParaRPr lang="de-AT" sz="3200" dirty="0"/>
          </a:p>
        </p:txBody>
      </p:sp>
      <p:sp>
        <p:nvSpPr>
          <p:cNvPr id="3" name="Rectangle 2"/>
          <p:cNvSpPr/>
          <p:nvPr/>
        </p:nvSpPr>
        <p:spPr>
          <a:xfrm>
            <a:off x="1115616" y="4725143"/>
            <a:ext cx="6423553" cy="646331"/>
          </a:xfrm>
          <a:prstGeom prst="rect">
            <a:avLst/>
          </a:prstGeom>
        </p:spPr>
        <p:txBody>
          <a:bodyPr wrap="none">
            <a:spAutoFit/>
          </a:bodyPr>
          <a:lstStyle/>
          <a:p>
            <a:r>
              <a:rPr lang="en-US" dirty="0" smtClean="0"/>
              <a:t>Way of creating profile</a:t>
            </a:r>
            <a:r>
              <a:rPr lang="mk-MK" dirty="0" smtClean="0"/>
              <a:t>, </a:t>
            </a:r>
            <a:r>
              <a:rPr lang="en-US" dirty="0" smtClean="0"/>
              <a:t>submitting offer</a:t>
            </a:r>
            <a:r>
              <a:rPr lang="mk-MK" dirty="0" smtClean="0"/>
              <a:t>, </a:t>
            </a:r>
            <a:r>
              <a:rPr lang="en-US" dirty="0" smtClean="0"/>
              <a:t>participating in</a:t>
            </a:r>
            <a:r>
              <a:rPr lang="mk-MK" dirty="0" smtClean="0"/>
              <a:t> е-</a:t>
            </a:r>
            <a:r>
              <a:rPr lang="en-US" dirty="0" smtClean="0"/>
              <a:t>auction</a:t>
            </a:r>
            <a:endParaRPr lang="mk-MK" dirty="0" smtClean="0"/>
          </a:p>
          <a:p>
            <a:endParaRPr lang="de-AT" dirty="0"/>
          </a:p>
        </p:txBody>
      </p:sp>
    </p:spTree>
    <p:extLst>
      <p:ext uri="{BB962C8B-B14F-4D97-AF65-F5344CB8AC3E}">
        <p14:creationId xmlns:p14="http://schemas.microsoft.com/office/powerpoint/2010/main" val="8874525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mk-MK" dirty="0" smtClean="0"/>
              <a:t> </a:t>
            </a:r>
            <a:r>
              <a:rPr lang="en-US" dirty="0" smtClean="0"/>
              <a:t>Way </a:t>
            </a:r>
            <a:r>
              <a:rPr lang="en-US" dirty="0"/>
              <a:t>of submitting offer - Information</a:t>
            </a:r>
          </a:p>
        </p:txBody>
      </p:sp>
      <p:sp>
        <p:nvSpPr>
          <p:cNvPr id="3" name="Content Placeholder 2"/>
          <p:cNvSpPr>
            <a:spLocks noGrp="1"/>
          </p:cNvSpPr>
          <p:nvPr>
            <p:ph idx="10"/>
          </p:nvPr>
        </p:nvSpPr>
        <p:spPr>
          <a:xfrm>
            <a:off x="323528" y="1522800"/>
            <a:ext cx="8496944" cy="1330136"/>
          </a:xfrm>
        </p:spPr>
        <p:txBody>
          <a:bodyPr/>
          <a:lstStyle/>
          <a:p>
            <a:r>
              <a:rPr lang="en-US" sz="1200" dirty="0" smtClean="0">
                <a:solidFill>
                  <a:srgbClr val="FF0000"/>
                </a:solidFill>
              </a:rPr>
              <a:t>In the bottom part of the screen(picture below) you have all the information for the tender: 1. Messages that you exchange with the buyer, 2. Timeframe for the different phases of the tender</a:t>
            </a:r>
            <a:r>
              <a:rPr lang="mk-MK" sz="1200" dirty="0" smtClean="0">
                <a:solidFill>
                  <a:srgbClr val="FF0000"/>
                </a:solidFill>
              </a:rPr>
              <a:t>,</a:t>
            </a:r>
            <a:r>
              <a:rPr lang="en-US" sz="1200" dirty="0" smtClean="0">
                <a:solidFill>
                  <a:srgbClr val="FF0000"/>
                </a:solidFill>
              </a:rPr>
              <a:t> 3. Questions and answers</a:t>
            </a:r>
            <a:r>
              <a:rPr lang="mk-MK" sz="1200" dirty="0" smtClean="0">
                <a:solidFill>
                  <a:srgbClr val="FF0000"/>
                </a:solidFill>
              </a:rPr>
              <a:t>, 4. </a:t>
            </a:r>
            <a:r>
              <a:rPr lang="en-US" sz="1200" dirty="0" smtClean="0">
                <a:solidFill>
                  <a:srgbClr val="FF0000"/>
                </a:solidFill>
              </a:rPr>
              <a:t>Pricelist</a:t>
            </a:r>
            <a:r>
              <a:rPr lang="mk-MK" sz="1200" dirty="0" smtClean="0">
                <a:solidFill>
                  <a:srgbClr val="FF0000"/>
                </a:solidFill>
              </a:rPr>
              <a:t>, 5. </a:t>
            </a:r>
            <a:r>
              <a:rPr lang="en-US" sz="1200" dirty="0" smtClean="0">
                <a:solidFill>
                  <a:srgbClr val="FF0000"/>
                </a:solidFill>
              </a:rPr>
              <a:t>Settings</a:t>
            </a:r>
            <a:r>
              <a:rPr lang="mk-MK" sz="1200" dirty="0" smtClean="0">
                <a:solidFill>
                  <a:srgbClr val="FF0000"/>
                </a:solidFill>
              </a:rPr>
              <a:t>, 6. </a:t>
            </a:r>
            <a:r>
              <a:rPr lang="en-US" sz="1200" dirty="0" smtClean="0">
                <a:solidFill>
                  <a:srgbClr val="FF0000"/>
                </a:solidFill>
              </a:rPr>
              <a:t>Documents connected with the tender</a:t>
            </a:r>
            <a:r>
              <a:rPr lang="mk-MK" sz="1200" dirty="0" smtClean="0">
                <a:solidFill>
                  <a:srgbClr val="FF0000"/>
                </a:solidFill>
              </a:rPr>
              <a:t>, 7.  </a:t>
            </a:r>
            <a:r>
              <a:rPr lang="en-US" sz="1200" dirty="0" smtClean="0">
                <a:solidFill>
                  <a:srgbClr val="FF0000"/>
                </a:solidFill>
              </a:rPr>
              <a:t>Documents that should be submitted together with the offer. </a:t>
            </a:r>
          </a:p>
          <a:p>
            <a:r>
              <a:rPr lang="en-US" sz="1200" dirty="0" err="1" smtClean="0">
                <a:solidFill>
                  <a:srgbClr val="FF0000"/>
                </a:solidFill>
              </a:rPr>
              <a:t>Ovoj</a:t>
            </a:r>
            <a:r>
              <a:rPr lang="en-US" sz="1200" dirty="0" smtClean="0">
                <a:solidFill>
                  <a:srgbClr val="FF0000"/>
                </a:solidFill>
              </a:rPr>
              <a:t> sheet e </a:t>
            </a:r>
            <a:r>
              <a:rPr lang="en-US" sz="1200" dirty="0" err="1" smtClean="0">
                <a:solidFill>
                  <a:srgbClr val="FF0000"/>
                </a:solidFill>
              </a:rPr>
              <a:t>dobar</a:t>
            </a:r>
            <a:r>
              <a:rPr lang="en-US" sz="1200" dirty="0" smtClean="0">
                <a:solidFill>
                  <a:srgbClr val="FF0000"/>
                </a:solidFill>
              </a:rPr>
              <a:t> </a:t>
            </a:r>
            <a:r>
              <a:rPr lang="en-US" sz="1200" dirty="0" err="1" smtClean="0">
                <a:solidFill>
                  <a:srgbClr val="FF0000"/>
                </a:solidFill>
              </a:rPr>
              <a:t>ama</a:t>
            </a:r>
            <a:r>
              <a:rPr lang="en-US" sz="1200" dirty="0" smtClean="0">
                <a:solidFill>
                  <a:srgbClr val="FF0000"/>
                </a:solidFill>
              </a:rPr>
              <a:t> </a:t>
            </a:r>
            <a:r>
              <a:rPr lang="en-US" sz="1200" dirty="0" err="1" smtClean="0">
                <a:solidFill>
                  <a:srgbClr val="FF0000"/>
                </a:solidFill>
              </a:rPr>
              <a:t>treba</a:t>
            </a:r>
            <a:r>
              <a:rPr lang="en-US" sz="1200" dirty="0" smtClean="0">
                <a:solidFill>
                  <a:srgbClr val="FF0000"/>
                </a:solidFill>
              </a:rPr>
              <a:t> </a:t>
            </a:r>
            <a:r>
              <a:rPr lang="en-US" sz="1200" dirty="0" err="1" smtClean="0">
                <a:solidFill>
                  <a:srgbClr val="FF0000"/>
                </a:solidFill>
              </a:rPr>
              <a:t>na</a:t>
            </a:r>
            <a:r>
              <a:rPr lang="en-US" sz="1200" dirty="0" smtClean="0">
                <a:solidFill>
                  <a:srgbClr val="FF0000"/>
                </a:solidFill>
              </a:rPr>
              <a:t> da </a:t>
            </a:r>
            <a:r>
              <a:rPr lang="en-US" sz="1200" dirty="0" err="1" smtClean="0">
                <a:solidFill>
                  <a:srgbClr val="FF0000"/>
                </a:solidFill>
              </a:rPr>
              <a:t>stavi</a:t>
            </a:r>
            <a:r>
              <a:rPr lang="en-US" sz="1200" dirty="0" smtClean="0">
                <a:solidFill>
                  <a:srgbClr val="FF0000"/>
                </a:solidFill>
              </a:rPr>
              <a:t> </a:t>
            </a:r>
            <a:r>
              <a:rPr lang="en-US" sz="1200" dirty="0" err="1" smtClean="0">
                <a:solidFill>
                  <a:srgbClr val="FF0000"/>
                </a:solidFill>
              </a:rPr>
              <a:t>na</a:t>
            </a:r>
            <a:r>
              <a:rPr lang="en-US" sz="1200" dirty="0" smtClean="0">
                <a:solidFill>
                  <a:srgbClr val="FF0000"/>
                </a:solidFill>
              </a:rPr>
              <a:t> </a:t>
            </a:r>
            <a:r>
              <a:rPr lang="en-US" sz="1200" dirty="0" err="1" smtClean="0">
                <a:solidFill>
                  <a:srgbClr val="FF0000"/>
                </a:solidFill>
              </a:rPr>
              <a:t>slika</a:t>
            </a:r>
            <a:r>
              <a:rPr lang="en-US" sz="1200" dirty="0" smtClean="0">
                <a:solidFill>
                  <a:srgbClr val="FF0000"/>
                </a:solidFill>
              </a:rPr>
              <a:t> </a:t>
            </a:r>
            <a:r>
              <a:rPr lang="en-US" sz="1200" dirty="0" err="1" smtClean="0">
                <a:solidFill>
                  <a:srgbClr val="FF0000"/>
                </a:solidFill>
              </a:rPr>
              <a:t>na</a:t>
            </a:r>
            <a:r>
              <a:rPr lang="en-US" sz="1200" dirty="0" smtClean="0">
                <a:solidFill>
                  <a:srgbClr val="FF0000"/>
                </a:solidFill>
              </a:rPr>
              <a:t> </a:t>
            </a:r>
            <a:r>
              <a:rPr lang="en-US" sz="1200" dirty="0" err="1" smtClean="0">
                <a:solidFill>
                  <a:srgbClr val="FF0000"/>
                </a:solidFill>
              </a:rPr>
              <a:t>angliski</a:t>
            </a:r>
            <a:r>
              <a:rPr lang="en-US" sz="1200" dirty="0" smtClean="0">
                <a:solidFill>
                  <a:srgbClr val="FF0000"/>
                </a:solidFill>
              </a:rPr>
              <a:t>.</a:t>
            </a:r>
            <a:endParaRPr lang="en-US" sz="1200" dirty="0">
              <a:solidFill>
                <a:srgbClr val="FF0000"/>
              </a:solidFill>
            </a:endParaRPr>
          </a:p>
        </p:txBody>
      </p:sp>
      <p:sp>
        <p:nvSpPr>
          <p:cNvPr id="5" name="Slide Number Placeholder 4"/>
          <p:cNvSpPr>
            <a:spLocks noGrp="1"/>
          </p:cNvSpPr>
          <p:nvPr>
            <p:ph type="sldNum" sz="quarter" idx="4"/>
          </p:nvPr>
        </p:nvSpPr>
        <p:spPr/>
        <p:txBody>
          <a:bodyPr/>
          <a:lstStyle/>
          <a:p>
            <a:pPr algn="r">
              <a:tabLst/>
              <a:defRPr/>
            </a:pPr>
            <a:fld id="{6542F57A-F7B0-4943-9E5E-864955B350A4}" type="slidenum">
              <a:rPr lang="de-AT" smtClean="0"/>
              <a:pPr algn="r">
                <a:tabLst/>
                <a:defRPr/>
              </a:pPr>
              <a:t>10</a:t>
            </a:fld>
            <a:endParaRPr lang="de-AT"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2780928"/>
            <a:ext cx="8472264" cy="35283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3" descr="\\esm.evnmk.net\Private$\vnxhomes1\mkmitrs\01_Work\Negometrix_programa\Redni_broevi_upatstvo\Reden br. 2.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303" y="3861048"/>
            <a:ext cx="276225" cy="276225"/>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4" descr="\\esm.evnmk.net\Private$\vnxhomes1\mkmitrs\01_Work\Negometrix_programa\Redni_broevi_upatstvo\reden br. 4.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496" y="4797152"/>
            <a:ext cx="333375" cy="28575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5" descr="\\esm.evnmk.net\Private$\vnxhomes1\mkmitrs\01_Work\Negometrix_programa\Redni_broevi_upatstvo\reden br. 5.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5878" y="5229200"/>
            <a:ext cx="247650" cy="22860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6" descr="\\esm.evnmk.net\Private$\vnxhomes1\mkmitrs\01_Work\Negometrix_programa\Redni_broevi_upatstvo\reden br. 6.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778" y="5769446"/>
            <a:ext cx="285750" cy="323850"/>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7" descr="\\esm.evnmk.net\Private$\vnxhomes1\mkmitrs\01_Work\Negometrix_programa\Redni_broevi_upatstvo\Reden br.1.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8253" y="3440807"/>
            <a:ext cx="295275" cy="276225"/>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8" descr="\\esm.evnmk.net\Private$\vnxhomes1\mkmitrs\01_Work\Negometrix_programa\Redni_broevi_upatstvo\Reden br.3.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22" y="4357861"/>
            <a:ext cx="323850" cy="295275"/>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300192" y="3393182"/>
            <a:ext cx="266700" cy="323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472798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Way of submitting offer</a:t>
            </a:r>
            <a:r>
              <a:rPr lang="en-US" dirty="0"/>
              <a:t> </a:t>
            </a:r>
            <a:r>
              <a:rPr lang="en-US" dirty="0" smtClean="0"/>
              <a:t>- Fill and submit</a:t>
            </a:r>
            <a:endParaRPr lang="en-US" dirty="0"/>
          </a:p>
        </p:txBody>
      </p:sp>
      <p:sp>
        <p:nvSpPr>
          <p:cNvPr id="3" name="Content Placeholder 2"/>
          <p:cNvSpPr>
            <a:spLocks noGrp="1"/>
          </p:cNvSpPr>
          <p:nvPr>
            <p:ph idx="10"/>
          </p:nvPr>
        </p:nvSpPr>
        <p:spPr>
          <a:xfrm>
            <a:off x="251520" y="1522800"/>
            <a:ext cx="8530630" cy="1762184"/>
          </a:xfrm>
        </p:spPr>
        <p:txBody>
          <a:bodyPr/>
          <a:lstStyle/>
          <a:p>
            <a:r>
              <a:rPr lang="en-US" sz="1200" dirty="0" smtClean="0"/>
              <a:t>After you click the button </a:t>
            </a:r>
            <a:r>
              <a:rPr lang="en-US" sz="1200" b="1" dirty="0" smtClean="0"/>
              <a:t>“Start”, </a:t>
            </a:r>
            <a:r>
              <a:rPr lang="en-US" sz="1200" dirty="0" smtClean="0"/>
              <a:t>you are going to the second step </a:t>
            </a:r>
            <a:r>
              <a:rPr lang="en-US" sz="1200" b="1" dirty="0" smtClean="0"/>
              <a:t>“Fill and submit”, </a:t>
            </a:r>
            <a:r>
              <a:rPr lang="en-US" sz="1200" dirty="0" smtClean="0"/>
              <a:t>where you submit all the documents that are requested from the buyer and you fill out the price in the option Pricelist/table</a:t>
            </a:r>
            <a:r>
              <a:rPr lang="mk-MK" sz="1200" dirty="0" smtClean="0"/>
              <a:t>. </a:t>
            </a:r>
            <a:r>
              <a:rPr lang="en-US" sz="1200" dirty="0" smtClean="0"/>
              <a:t>In the middle of the picture you have two different colors (green and orange)</a:t>
            </a:r>
            <a:r>
              <a:rPr lang="mk-MK" sz="1200" dirty="0" smtClean="0"/>
              <a:t>. </a:t>
            </a:r>
            <a:r>
              <a:rPr lang="en-US" sz="1200" dirty="0" smtClean="0"/>
              <a:t> At the moment the price is filled and we have status “green”, but the other option regarding submitted documents is not filled and is giving status “orange” , it is </a:t>
            </a:r>
            <a:r>
              <a:rPr lang="en-US" sz="1200" dirty="0"/>
              <a:t>giving information “</a:t>
            </a:r>
            <a:r>
              <a:rPr lang="en-US" sz="1200" b="1" dirty="0"/>
              <a:t>6 not filled”</a:t>
            </a:r>
            <a:r>
              <a:rPr lang="en-US" sz="1200" dirty="0" smtClean="0"/>
              <a:t> that all the documents that are requested are not submitted .  Also you have information about the status for the offer “ not submitted”</a:t>
            </a:r>
            <a:endParaRPr lang="en-US" sz="1200" dirty="0">
              <a:solidFill>
                <a:srgbClr val="FF0000"/>
              </a:solidFill>
            </a:endParaRPr>
          </a:p>
        </p:txBody>
      </p:sp>
      <p:sp>
        <p:nvSpPr>
          <p:cNvPr id="5" name="Slide Number Placeholder 4"/>
          <p:cNvSpPr>
            <a:spLocks noGrp="1"/>
          </p:cNvSpPr>
          <p:nvPr>
            <p:ph type="sldNum" sz="quarter" idx="4"/>
          </p:nvPr>
        </p:nvSpPr>
        <p:spPr/>
        <p:txBody>
          <a:bodyPr/>
          <a:lstStyle/>
          <a:p>
            <a:pPr algn="r">
              <a:tabLst/>
              <a:defRPr/>
            </a:pPr>
            <a:fld id="{6542F57A-F7B0-4943-9E5E-864955B350A4}" type="slidenum">
              <a:rPr lang="de-AT" smtClean="0"/>
              <a:pPr algn="r">
                <a:tabLst/>
                <a:defRPr/>
              </a:pPr>
              <a:t>11</a:t>
            </a:fld>
            <a:endParaRPr lang="de-AT" dirty="0"/>
          </a:p>
        </p:txBody>
      </p:sp>
      <p:sp>
        <p:nvSpPr>
          <p:cNvPr id="4" name="Rectangle 3"/>
          <p:cNvSpPr/>
          <p:nvPr/>
        </p:nvSpPr>
        <p:spPr bwMode="auto">
          <a:xfrm>
            <a:off x="4427984" y="4889313"/>
            <a:ext cx="1800200" cy="699927"/>
          </a:xfrm>
          <a:prstGeom prst="rect">
            <a:avLst/>
          </a:prstGeom>
          <a:noFill/>
          <a:ln w="12700" cap="flat" cmpd="sng" algn="ctr">
            <a:solidFill>
              <a:schemeClr val="accent6"/>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t" anchorCtr="0" compatLnSpc="1">
            <a:prstTxWarp prst="textNoShape">
              <a:avLst/>
            </a:prstTxWarp>
          </a:bodyPr>
          <a:lstStyle/>
          <a:p>
            <a:pPr marL="0" marR="0" indent="0" algn="l" defTabSz="995363"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charset="0"/>
            </a:endParaRPr>
          </a:p>
        </p:txBody>
      </p:sp>
      <p:sp>
        <p:nvSpPr>
          <p:cNvPr id="6" name="Rectangle 5"/>
          <p:cNvSpPr/>
          <p:nvPr/>
        </p:nvSpPr>
        <p:spPr bwMode="auto">
          <a:xfrm>
            <a:off x="6300192" y="4005064"/>
            <a:ext cx="1080120" cy="504056"/>
          </a:xfrm>
          <a:prstGeom prst="rect">
            <a:avLst/>
          </a:prstGeom>
          <a:noFill/>
          <a:ln w="12700" cap="flat" cmpd="sng" algn="ctr">
            <a:solidFill>
              <a:schemeClr val="accent6"/>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t" anchorCtr="0" compatLnSpc="1">
            <a:prstTxWarp prst="textNoShape">
              <a:avLst/>
            </a:prstTxWarp>
          </a:bodyPr>
          <a:lstStyle/>
          <a:p>
            <a:pPr marL="0" marR="0" indent="0" algn="l" defTabSz="995363"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charset="0"/>
            </a:endParaRPr>
          </a:p>
        </p:txBody>
      </p:sp>
      <p:pic>
        <p:nvPicPr>
          <p:cNvPr id="1026" name="f_jw98dnhl0" descr="f_jw98dnhl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3140968"/>
            <a:ext cx="8424936" cy="3636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2" name="Straight Arrow Connector 11"/>
          <p:cNvCxnSpPr/>
          <p:nvPr/>
        </p:nvCxnSpPr>
        <p:spPr bwMode="auto">
          <a:xfrm flipH="1">
            <a:off x="7244680" y="2996952"/>
            <a:ext cx="324036" cy="864096"/>
          </a:xfrm>
          <a:prstGeom prst="straightConnector1">
            <a:avLst/>
          </a:prstGeom>
          <a:ln>
            <a:tailEnd type="arrow"/>
          </a:ln>
          <a:extLst/>
        </p:spPr>
        <p:style>
          <a:lnRef idx="3">
            <a:schemeClr val="accent6"/>
          </a:lnRef>
          <a:fillRef idx="0">
            <a:schemeClr val="accent6"/>
          </a:fillRef>
          <a:effectRef idx="2">
            <a:schemeClr val="accent6"/>
          </a:effectRef>
          <a:fontRef idx="minor">
            <a:schemeClr val="tx1"/>
          </a:fontRef>
        </p:style>
      </p:cxnSp>
      <p:sp>
        <p:nvSpPr>
          <p:cNvPr id="10" name="Rectangle 9"/>
          <p:cNvSpPr/>
          <p:nvPr/>
        </p:nvSpPr>
        <p:spPr bwMode="auto">
          <a:xfrm>
            <a:off x="4499992" y="5373216"/>
            <a:ext cx="1656184" cy="216024"/>
          </a:xfrm>
          <a:prstGeom prst="rect">
            <a:avLst/>
          </a:prstGeom>
          <a:noFill/>
          <a:ln w="12700" cap="flat" cmpd="sng" algn="ctr">
            <a:solidFill>
              <a:schemeClr val="accent6"/>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t" anchorCtr="0" compatLnSpc="1">
            <a:prstTxWarp prst="textNoShape">
              <a:avLst/>
            </a:prstTxWarp>
          </a:bodyPr>
          <a:lstStyle/>
          <a:p>
            <a:pPr marL="0" marR="0" indent="0" algn="l" defTabSz="995363"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charset="0"/>
            </a:endParaRPr>
          </a:p>
        </p:txBody>
      </p:sp>
      <p:sp>
        <p:nvSpPr>
          <p:cNvPr id="15" name="Rectangle 14"/>
          <p:cNvSpPr/>
          <p:nvPr/>
        </p:nvSpPr>
        <p:spPr bwMode="auto">
          <a:xfrm>
            <a:off x="6372200" y="3897052"/>
            <a:ext cx="1120010" cy="216024"/>
          </a:xfrm>
          <a:prstGeom prst="rect">
            <a:avLst/>
          </a:prstGeom>
          <a:noFill/>
          <a:ln w="12700" cap="flat" cmpd="sng" algn="ctr">
            <a:solidFill>
              <a:schemeClr val="accent6"/>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t" anchorCtr="0" compatLnSpc="1">
            <a:prstTxWarp prst="textNoShape">
              <a:avLst/>
            </a:prstTxWarp>
          </a:bodyPr>
          <a:lstStyle/>
          <a:p>
            <a:pPr marL="0" marR="0" indent="0" algn="l" defTabSz="995363"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charset="0"/>
            </a:endParaRPr>
          </a:p>
        </p:txBody>
      </p:sp>
      <p:sp>
        <p:nvSpPr>
          <p:cNvPr id="16" name="Rectangle 15"/>
          <p:cNvSpPr/>
          <p:nvPr/>
        </p:nvSpPr>
        <p:spPr bwMode="auto">
          <a:xfrm>
            <a:off x="4499992" y="4941168"/>
            <a:ext cx="1656184" cy="216024"/>
          </a:xfrm>
          <a:prstGeom prst="rect">
            <a:avLst/>
          </a:prstGeom>
          <a:noFill/>
          <a:ln w="12700" cap="flat" cmpd="sng" algn="ctr">
            <a:solidFill>
              <a:schemeClr val="accent6"/>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t" anchorCtr="0" compatLnSpc="1">
            <a:prstTxWarp prst="textNoShape">
              <a:avLst/>
            </a:prstTxWarp>
          </a:bodyPr>
          <a:lstStyle/>
          <a:p>
            <a:pPr marL="0" marR="0" indent="0" algn="l" defTabSz="995363"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charset="0"/>
            </a:endParaRPr>
          </a:p>
        </p:txBody>
      </p:sp>
    </p:spTree>
    <p:extLst>
      <p:ext uri="{BB962C8B-B14F-4D97-AF65-F5344CB8AC3E}">
        <p14:creationId xmlns:p14="http://schemas.microsoft.com/office/powerpoint/2010/main" val="39075208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Filling the offer </a:t>
            </a:r>
            <a:r>
              <a:rPr lang="mk-MK" dirty="0" smtClean="0"/>
              <a:t>– </a:t>
            </a:r>
            <a:r>
              <a:rPr lang="en-US" dirty="0" smtClean="0"/>
              <a:t>Entering price</a:t>
            </a:r>
            <a:endParaRPr lang="en-US" dirty="0"/>
          </a:p>
        </p:txBody>
      </p:sp>
      <p:sp>
        <p:nvSpPr>
          <p:cNvPr id="3" name="Content Placeholder 2"/>
          <p:cNvSpPr>
            <a:spLocks noGrp="1"/>
          </p:cNvSpPr>
          <p:nvPr>
            <p:ph idx="10"/>
          </p:nvPr>
        </p:nvSpPr>
        <p:spPr>
          <a:xfrm>
            <a:off x="323528" y="1522800"/>
            <a:ext cx="7416472" cy="1186120"/>
          </a:xfrm>
        </p:spPr>
        <p:txBody>
          <a:bodyPr/>
          <a:lstStyle/>
          <a:p>
            <a:r>
              <a:rPr lang="en-US" sz="1200" dirty="0" smtClean="0"/>
              <a:t>With clicking the option Pricelist/table</a:t>
            </a:r>
            <a:r>
              <a:rPr lang="mk-MK" sz="1200" dirty="0" smtClean="0"/>
              <a:t>, </a:t>
            </a:r>
            <a:r>
              <a:rPr lang="en-US" sz="1200" dirty="0" smtClean="0"/>
              <a:t>you have new window opened where you can we what is the procurement</a:t>
            </a:r>
            <a:r>
              <a:rPr lang="mk-MK" sz="1200" dirty="0" smtClean="0"/>
              <a:t>. </a:t>
            </a:r>
            <a:r>
              <a:rPr lang="en-US" sz="1200" dirty="0"/>
              <a:t>I</a:t>
            </a:r>
            <a:r>
              <a:rPr lang="en-US" sz="1200" dirty="0" smtClean="0"/>
              <a:t>n this case is only one position, but you can have more positions from one, where you should fill the price for each position</a:t>
            </a:r>
            <a:r>
              <a:rPr lang="mk-MK" sz="1200" dirty="0" smtClean="0"/>
              <a:t>. </a:t>
            </a:r>
            <a:r>
              <a:rPr lang="en-US" sz="1200" dirty="0" smtClean="0"/>
              <a:t>At the option Single price/without VAT you enter the price that you want to offer and you close the window. With this the price is filled and you will get “green’’ color and “filled”</a:t>
            </a:r>
            <a:r>
              <a:rPr lang="mk-MK" sz="1200" dirty="0" smtClean="0"/>
              <a:t>. </a:t>
            </a:r>
            <a:r>
              <a:rPr lang="en-US" sz="1200" dirty="0" smtClean="0"/>
              <a:t> </a:t>
            </a:r>
            <a:r>
              <a:rPr lang="en-US" sz="1200" dirty="0" smtClean="0">
                <a:solidFill>
                  <a:srgbClr val="FF0000"/>
                </a:solidFill>
              </a:rPr>
              <a:t>Change picture</a:t>
            </a:r>
            <a:endParaRPr lang="en-US" sz="1200" dirty="0">
              <a:solidFill>
                <a:srgbClr val="FF0000"/>
              </a:solidFill>
            </a:endParaRPr>
          </a:p>
        </p:txBody>
      </p:sp>
      <p:sp>
        <p:nvSpPr>
          <p:cNvPr id="5" name="Slide Number Placeholder 4"/>
          <p:cNvSpPr>
            <a:spLocks noGrp="1"/>
          </p:cNvSpPr>
          <p:nvPr>
            <p:ph type="sldNum" sz="quarter" idx="4"/>
          </p:nvPr>
        </p:nvSpPr>
        <p:spPr/>
        <p:txBody>
          <a:bodyPr/>
          <a:lstStyle/>
          <a:p>
            <a:pPr algn="r">
              <a:tabLst/>
              <a:defRPr/>
            </a:pPr>
            <a:fld id="{6542F57A-F7B0-4943-9E5E-864955B350A4}" type="slidenum">
              <a:rPr lang="de-AT" smtClean="0"/>
              <a:pPr algn="r">
                <a:tabLst/>
                <a:defRPr/>
              </a:pPr>
              <a:t>12</a:t>
            </a:fld>
            <a:endParaRPr lang="de-AT"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2708920"/>
            <a:ext cx="8280920" cy="38164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Rectangle 3"/>
          <p:cNvSpPr/>
          <p:nvPr/>
        </p:nvSpPr>
        <p:spPr bwMode="auto">
          <a:xfrm>
            <a:off x="6372200" y="3861048"/>
            <a:ext cx="504056" cy="792088"/>
          </a:xfrm>
          <a:prstGeom prst="rect">
            <a:avLst/>
          </a:prstGeom>
          <a:noFill/>
          <a:ln w="12700" cap="flat" cmpd="sng" algn="ctr">
            <a:solidFill>
              <a:schemeClr val="accent6"/>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t" anchorCtr="0" compatLnSpc="1">
            <a:prstTxWarp prst="textNoShape">
              <a:avLst/>
            </a:prstTxWarp>
          </a:bodyPr>
          <a:lstStyle/>
          <a:p>
            <a:pPr marL="0" marR="0" indent="0" algn="l" defTabSz="995363"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charset="0"/>
            </a:endParaRPr>
          </a:p>
        </p:txBody>
      </p:sp>
    </p:spTree>
    <p:extLst>
      <p:ext uri="{BB962C8B-B14F-4D97-AF65-F5344CB8AC3E}">
        <p14:creationId xmlns:p14="http://schemas.microsoft.com/office/powerpoint/2010/main" val="22458140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4770" y="260648"/>
            <a:ext cx="7067550" cy="790575"/>
          </a:xfrm>
        </p:spPr>
        <p:txBody>
          <a:bodyPr/>
          <a:lstStyle/>
          <a:p>
            <a:r>
              <a:rPr lang="en-US" dirty="0" smtClean="0"/>
              <a:t>Financial and technical requests </a:t>
            </a:r>
            <a:r>
              <a:rPr lang="mk-MK" dirty="0" smtClean="0"/>
              <a:t>– </a:t>
            </a:r>
            <a:r>
              <a:rPr lang="en-US" dirty="0" smtClean="0"/>
              <a:t>Filling </a:t>
            </a:r>
            <a:endParaRPr lang="en-US" dirty="0"/>
          </a:p>
        </p:txBody>
      </p:sp>
      <p:sp>
        <p:nvSpPr>
          <p:cNvPr id="5" name="Slide Number Placeholder 4"/>
          <p:cNvSpPr>
            <a:spLocks noGrp="1"/>
          </p:cNvSpPr>
          <p:nvPr>
            <p:ph type="sldNum" sz="quarter" idx="4"/>
          </p:nvPr>
        </p:nvSpPr>
        <p:spPr/>
        <p:txBody>
          <a:bodyPr/>
          <a:lstStyle/>
          <a:p>
            <a:pPr algn="r">
              <a:tabLst/>
              <a:defRPr/>
            </a:pPr>
            <a:fld id="{6542F57A-F7B0-4943-9E5E-864955B350A4}" type="slidenum">
              <a:rPr lang="de-AT" smtClean="0"/>
              <a:pPr algn="r">
                <a:tabLst/>
                <a:defRPr/>
              </a:pPr>
              <a:t>13</a:t>
            </a:fld>
            <a:endParaRPr lang="de-AT" dirty="0"/>
          </a:p>
        </p:txBody>
      </p:sp>
      <p:sp>
        <p:nvSpPr>
          <p:cNvPr id="8" name="Content Placeholder 2"/>
          <p:cNvSpPr>
            <a:spLocks noGrp="1"/>
          </p:cNvSpPr>
          <p:nvPr>
            <p:ph idx="10"/>
          </p:nvPr>
        </p:nvSpPr>
        <p:spPr>
          <a:xfrm>
            <a:off x="395536" y="1340768"/>
            <a:ext cx="8424936" cy="1186120"/>
          </a:xfrm>
        </p:spPr>
        <p:txBody>
          <a:bodyPr/>
          <a:lstStyle/>
          <a:p>
            <a:r>
              <a:rPr lang="en-US" sz="1000" dirty="0" smtClean="0"/>
              <a:t>In Questions you</a:t>
            </a:r>
            <a:r>
              <a:rPr lang="mk-MK" sz="1000" dirty="0" smtClean="0"/>
              <a:t> </a:t>
            </a:r>
            <a:r>
              <a:rPr lang="en-US" sz="1000" dirty="0" smtClean="0"/>
              <a:t>select different options through “Select </a:t>
            </a:r>
            <a:r>
              <a:rPr lang="en-US" sz="1000" dirty="0" err="1" smtClean="0"/>
              <a:t>Questionnaries</a:t>
            </a:r>
            <a:r>
              <a:rPr lang="en-US" sz="1000" dirty="0" smtClean="0"/>
              <a:t>”</a:t>
            </a:r>
            <a:r>
              <a:rPr lang="mk-MK" sz="1000" dirty="0" smtClean="0"/>
              <a:t>. </a:t>
            </a:r>
            <a:r>
              <a:rPr lang="en-US" sz="1000" dirty="0" smtClean="0"/>
              <a:t>In the picture below you have list of requests from financial and technical aspect. In every different group of questions you have explanation should you upload a document or you just need to give the requested information.</a:t>
            </a:r>
            <a:r>
              <a:rPr lang="mk-MK" sz="1000" dirty="0" smtClean="0"/>
              <a:t> </a:t>
            </a:r>
            <a:r>
              <a:rPr lang="en-US" sz="1000" dirty="0" smtClean="0"/>
              <a:t>The buyer has uploaded documents which you have to download, sign/stamp and upload them again.</a:t>
            </a:r>
            <a:r>
              <a:rPr lang="mk-MK" sz="1000" dirty="0" smtClean="0"/>
              <a:t> </a:t>
            </a:r>
            <a:r>
              <a:rPr lang="en-US" sz="1000" dirty="0" smtClean="0"/>
              <a:t>You  take the documents with clicking on the button ‘’Download”, and you upload them with clicking the button “Upload documents from Supplier” </a:t>
            </a:r>
            <a:r>
              <a:rPr lang="mk-MK" sz="1000" dirty="0" smtClean="0"/>
              <a:t>. </a:t>
            </a:r>
            <a:r>
              <a:rPr lang="en-US" sz="1000" dirty="0" smtClean="0"/>
              <a:t>At the end when you finish filling  certain group you click “ Save and go to next group”. In this way you fill all the groups that are requested from the buyer</a:t>
            </a:r>
            <a:r>
              <a:rPr lang="mk-MK" sz="1000" dirty="0" smtClean="0"/>
              <a:t>. </a:t>
            </a:r>
            <a:r>
              <a:rPr lang="en-US" sz="1000" dirty="0" smtClean="0"/>
              <a:t>When you fill every group you should get status “Filled”.</a:t>
            </a:r>
            <a:r>
              <a:rPr lang="en-US" sz="1000" dirty="0" smtClean="0">
                <a:solidFill>
                  <a:srgbClr val="FF0000"/>
                </a:solidFill>
              </a:rPr>
              <a:t> Change picture</a:t>
            </a:r>
            <a:endParaRPr lang="en-US" sz="1000" dirty="0">
              <a:solidFill>
                <a:srgbClr val="FF0000"/>
              </a:solidFill>
            </a:endParaRPr>
          </a:p>
        </p:txBody>
      </p:sp>
      <p:pic>
        <p:nvPicPr>
          <p:cNvPr id="2050" name="f_jw98dni32" descr="f_jw98dni3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841" y="2924944"/>
            <a:ext cx="8939655" cy="38328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10"/>
          <p:cNvSpPr/>
          <p:nvPr/>
        </p:nvSpPr>
        <p:spPr bwMode="auto">
          <a:xfrm>
            <a:off x="611560" y="3212976"/>
            <a:ext cx="4544888" cy="288032"/>
          </a:xfrm>
          <a:prstGeom prst="rect">
            <a:avLst/>
          </a:prstGeom>
          <a:noFill/>
          <a:ln w="12700" cap="flat" cmpd="sng" algn="ctr">
            <a:solidFill>
              <a:schemeClr val="accent6"/>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t" anchorCtr="0" compatLnSpc="1">
            <a:prstTxWarp prst="textNoShape">
              <a:avLst/>
            </a:prstTxWarp>
          </a:bodyPr>
          <a:lstStyle/>
          <a:p>
            <a:pPr marL="0" marR="0" indent="0" algn="l" defTabSz="995363"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charset="0"/>
            </a:endParaRPr>
          </a:p>
        </p:txBody>
      </p:sp>
      <p:sp>
        <p:nvSpPr>
          <p:cNvPr id="12" name="Rectangle 11"/>
          <p:cNvSpPr/>
          <p:nvPr/>
        </p:nvSpPr>
        <p:spPr bwMode="auto">
          <a:xfrm>
            <a:off x="2708176" y="4769358"/>
            <a:ext cx="1152128" cy="144016"/>
          </a:xfrm>
          <a:prstGeom prst="rect">
            <a:avLst/>
          </a:prstGeom>
          <a:noFill/>
          <a:ln w="12700" cap="flat" cmpd="sng" algn="ctr">
            <a:solidFill>
              <a:schemeClr val="accent6"/>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t" anchorCtr="0" compatLnSpc="1">
            <a:prstTxWarp prst="textNoShape">
              <a:avLst/>
            </a:prstTxWarp>
          </a:bodyPr>
          <a:lstStyle/>
          <a:p>
            <a:pPr marL="0" marR="0" indent="0" algn="l" defTabSz="995363"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charset="0"/>
            </a:endParaRPr>
          </a:p>
        </p:txBody>
      </p:sp>
    </p:spTree>
    <p:extLst>
      <p:ext uri="{BB962C8B-B14F-4D97-AF65-F5344CB8AC3E}">
        <p14:creationId xmlns:p14="http://schemas.microsoft.com/office/powerpoint/2010/main" val="2556816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Submitting offer</a:t>
            </a:r>
            <a:endParaRPr lang="en-US" dirty="0"/>
          </a:p>
        </p:txBody>
      </p:sp>
      <p:sp>
        <p:nvSpPr>
          <p:cNvPr id="3" name="Content Placeholder 2"/>
          <p:cNvSpPr>
            <a:spLocks noGrp="1"/>
          </p:cNvSpPr>
          <p:nvPr>
            <p:ph idx="10"/>
          </p:nvPr>
        </p:nvSpPr>
        <p:spPr>
          <a:xfrm>
            <a:off x="323528" y="1522800"/>
            <a:ext cx="8496944" cy="970096"/>
          </a:xfrm>
        </p:spPr>
        <p:txBody>
          <a:bodyPr/>
          <a:lstStyle/>
          <a:p>
            <a:r>
              <a:rPr lang="en-US" sz="1200" dirty="0" smtClean="0"/>
              <a:t>When you will fill all the groups and the offer, that are requested, you click on the button</a:t>
            </a:r>
            <a:r>
              <a:rPr lang="mk-MK" sz="1200" dirty="0" smtClean="0"/>
              <a:t> </a:t>
            </a:r>
            <a:r>
              <a:rPr lang="en-US" sz="1200" dirty="0" smtClean="0"/>
              <a:t>“Submit” and automatically new window is opened, where you should enter your password for confirming the final submitting of the offer</a:t>
            </a:r>
            <a:r>
              <a:rPr lang="mk-MK" sz="1200" dirty="0" smtClean="0"/>
              <a:t>. </a:t>
            </a:r>
            <a:r>
              <a:rPr lang="en-US" sz="1200" dirty="0" smtClean="0"/>
              <a:t>You enter the password and click</a:t>
            </a:r>
            <a:r>
              <a:rPr lang="mk-MK" sz="1200" dirty="0" smtClean="0"/>
              <a:t> </a:t>
            </a:r>
            <a:r>
              <a:rPr lang="en-US" sz="1200" dirty="0" smtClean="0"/>
              <a:t>“Submit”.</a:t>
            </a:r>
            <a:endParaRPr lang="en-US" sz="1200" dirty="0"/>
          </a:p>
        </p:txBody>
      </p:sp>
      <p:sp>
        <p:nvSpPr>
          <p:cNvPr id="5" name="Slide Number Placeholder 4"/>
          <p:cNvSpPr>
            <a:spLocks noGrp="1"/>
          </p:cNvSpPr>
          <p:nvPr>
            <p:ph type="sldNum" sz="quarter" idx="4"/>
          </p:nvPr>
        </p:nvSpPr>
        <p:spPr/>
        <p:txBody>
          <a:bodyPr/>
          <a:lstStyle/>
          <a:p>
            <a:pPr algn="r">
              <a:tabLst/>
              <a:defRPr/>
            </a:pPr>
            <a:fld id="{6542F57A-F7B0-4943-9E5E-864955B350A4}" type="slidenum">
              <a:rPr lang="de-AT" smtClean="0"/>
              <a:pPr algn="r">
                <a:tabLst/>
                <a:defRPr/>
              </a:pPr>
              <a:t>14</a:t>
            </a:fld>
            <a:endParaRPr lang="de-AT"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0688" y="2420888"/>
            <a:ext cx="8640960" cy="27936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19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5085184"/>
            <a:ext cx="4648200" cy="16561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Rectangle 3"/>
          <p:cNvSpPr/>
          <p:nvPr/>
        </p:nvSpPr>
        <p:spPr bwMode="auto">
          <a:xfrm>
            <a:off x="683568" y="5373216"/>
            <a:ext cx="3672408" cy="566348"/>
          </a:xfrm>
          <a:prstGeom prst="rect">
            <a:avLst/>
          </a:prstGeom>
          <a:noFill/>
          <a:ln w="12700" cap="flat" cmpd="sng" algn="ctr">
            <a:solidFill>
              <a:schemeClr val="accent6"/>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t" anchorCtr="0" compatLnSpc="1">
            <a:prstTxWarp prst="textNoShape">
              <a:avLst/>
            </a:prstTxWarp>
          </a:bodyPr>
          <a:lstStyle/>
          <a:p>
            <a:pPr marL="0" marR="0" indent="0" algn="l" defTabSz="995363"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charset="0"/>
            </a:endParaRPr>
          </a:p>
        </p:txBody>
      </p:sp>
    </p:spTree>
    <p:extLst>
      <p:ext uri="{BB962C8B-B14F-4D97-AF65-F5344CB8AC3E}">
        <p14:creationId xmlns:p14="http://schemas.microsoft.com/office/powerpoint/2010/main" val="29308356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Submitting offer</a:t>
            </a:r>
            <a:endParaRPr lang="en-US" dirty="0"/>
          </a:p>
        </p:txBody>
      </p:sp>
      <p:sp>
        <p:nvSpPr>
          <p:cNvPr id="3" name="Content Placeholder 2"/>
          <p:cNvSpPr>
            <a:spLocks noGrp="1"/>
          </p:cNvSpPr>
          <p:nvPr>
            <p:ph idx="10"/>
          </p:nvPr>
        </p:nvSpPr>
        <p:spPr>
          <a:xfrm>
            <a:off x="323528" y="1522800"/>
            <a:ext cx="8496944" cy="1258128"/>
          </a:xfrm>
        </p:spPr>
        <p:txBody>
          <a:bodyPr/>
          <a:lstStyle/>
          <a:p>
            <a:r>
              <a:rPr lang="en-US" sz="1200" dirty="0" smtClean="0"/>
              <a:t>After submitting the offer, the status is changed and you get information that the offer is submitted and the exact date and time when it is submitted</a:t>
            </a:r>
            <a:r>
              <a:rPr lang="mk-MK" sz="1200" dirty="0" smtClean="0"/>
              <a:t>. </a:t>
            </a:r>
            <a:r>
              <a:rPr lang="en-US" sz="1200" dirty="0" smtClean="0"/>
              <a:t>Until the deadline for submitting offers is not finished, at any time you can withdraw the offer to change something with clicking on the button </a:t>
            </a:r>
            <a:r>
              <a:rPr lang="mk-MK" sz="1200" dirty="0" smtClean="0">
                <a:solidFill>
                  <a:srgbClr val="FF0000"/>
                </a:solidFill>
              </a:rPr>
              <a:t> </a:t>
            </a:r>
            <a:r>
              <a:rPr lang="en-US" sz="1200" dirty="0" smtClean="0">
                <a:solidFill>
                  <a:srgbClr val="FF0000"/>
                </a:solidFill>
              </a:rPr>
              <a:t>“ </a:t>
            </a:r>
            <a:r>
              <a:rPr lang="mk-MK" sz="1200" dirty="0" smtClean="0">
                <a:solidFill>
                  <a:srgbClr val="FF0000"/>
                </a:solidFill>
              </a:rPr>
              <a:t>Поништи поднесување</a:t>
            </a:r>
            <a:r>
              <a:rPr lang="en-US" sz="1200" dirty="0" smtClean="0">
                <a:solidFill>
                  <a:srgbClr val="FF0000"/>
                </a:solidFill>
              </a:rPr>
              <a:t>”</a:t>
            </a:r>
            <a:r>
              <a:rPr lang="en-US" sz="1200" dirty="0" smtClean="0"/>
              <a:t>.  After you finish with the changes in the same way like before was explained , you submit the offer. Because the offer can be submitted without uploading the requested documents</a:t>
            </a:r>
            <a:r>
              <a:rPr lang="mk-MK" sz="1200" dirty="0" smtClean="0"/>
              <a:t>, </a:t>
            </a:r>
            <a:r>
              <a:rPr lang="en-US" sz="1200" dirty="0" smtClean="0"/>
              <a:t>you should check twice did you uploaded/ filled all the documents that are requested from the buyer</a:t>
            </a:r>
            <a:r>
              <a:rPr lang="mk-MK" sz="1200" dirty="0" smtClean="0"/>
              <a:t>.</a:t>
            </a:r>
            <a:endParaRPr lang="en-US" sz="1200" dirty="0"/>
          </a:p>
        </p:txBody>
      </p:sp>
      <p:sp>
        <p:nvSpPr>
          <p:cNvPr id="5" name="Slide Number Placeholder 4"/>
          <p:cNvSpPr>
            <a:spLocks noGrp="1"/>
          </p:cNvSpPr>
          <p:nvPr>
            <p:ph type="sldNum" sz="quarter" idx="4"/>
          </p:nvPr>
        </p:nvSpPr>
        <p:spPr/>
        <p:txBody>
          <a:bodyPr/>
          <a:lstStyle/>
          <a:p>
            <a:pPr algn="r">
              <a:tabLst/>
              <a:defRPr/>
            </a:pPr>
            <a:fld id="{6542F57A-F7B0-4943-9E5E-864955B350A4}" type="slidenum">
              <a:rPr lang="de-AT" smtClean="0"/>
              <a:pPr algn="r">
                <a:tabLst/>
                <a:defRPr/>
              </a:pPr>
              <a:t>15</a:t>
            </a:fld>
            <a:endParaRPr lang="de-AT"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3068960"/>
            <a:ext cx="8451826" cy="35067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Rectangle 3"/>
          <p:cNvSpPr/>
          <p:nvPr/>
        </p:nvSpPr>
        <p:spPr bwMode="auto">
          <a:xfrm>
            <a:off x="6156176" y="3429000"/>
            <a:ext cx="1368152" cy="504056"/>
          </a:xfrm>
          <a:prstGeom prst="rect">
            <a:avLst/>
          </a:prstGeom>
          <a:noFill/>
          <a:ln w="12700" cap="flat" cmpd="sng" algn="ctr">
            <a:solidFill>
              <a:schemeClr val="accent6"/>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t" anchorCtr="0" compatLnSpc="1">
            <a:prstTxWarp prst="textNoShape">
              <a:avLst/>
            </a:prstTxWarp>
          </a:bodyPr>
          <a:lstStyle/>
          <a:p>
            <a:pPr marL="0" marR="0" indent="0" algn="l" defTabSz="995363"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charset="0"/>
            </a:endParaRPr>
          </a:p>
        </p:txBody>
      </p:sp>
      <p:sp>
        <p:nvSpPr>
          <p:cNvPr id="6" name="Rectangle 5"/>
          <p:cNvSpPr/>
          <p:nvPr/>
        </p:nvSpPr>
        <p:spPr bwMode="auto">
          <a:xfrm>
            <a:off x="4355976" y="5085184"/>
            <a:ext cx="1872208" cy="360040"/>
          </a:xfrm>
          <a:prstGeom prst="rect">
            <a:avLst/>
          </a:prstGeom>
          <a:noFill/>
          <a:ln w="12700" cap="flat" cmpd="sng" algn="ctr">
            <a:solidFill>
              <a:schemeClr val="accent6"/>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t" anchorCtr="0" compatLnSpc="1">
            <a:prstTxWarp prst="textNoShape">
              <a:avLst/>
            </a:prstTxWarp>
          </a:bodyPr>
          <a:lstStyle/>
          <a:p>
            <a:pPr marL="0" marR="0" indent="0" algn="l" defTabSz="995363"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charset="0"/>
            </a:endParaRPr>
          </a:p>
        </p:txBody>
      </p:sp>
      <p:sp>
        <p:nvSpPr>
          <p:cNvPr id="7" name="Rectangle 6"/>
          <p:cNvSpPr/>
          <p:nvPr/>
        </p:nvSpPr>
        <p:spPr bwMode="auto">
          <a:xfrm>
            <a:off x="7380312" y="5661248"/>
            <a:ext cx="1323034" cy="576064"/>
          </a:xfrm>
          <a:prstGeom prst="rect">
            <a:avLst/>
          </a:prstGeom>
          <a:noFill/>
          <a:ln w="12700" cap="flat" cmpd="sng" algn="ctr">
            <a:solidFill>
              <a:schemeClr val="accent6"/>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t" anchorCtr="0" compatLnSpc="1">
            <a:prstTxWarp prst="textNoShape">
              <a:avLst/>
            </a:prstTxWarp>
          </a:bodyPr>
          <a:lstStyle/>
          <a:p>
            <a:pPr marL="0" marR="0" indent="0" algn="l" defTabSz="995363"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charset="0"/>
            </a:endParaRPr>
          </a:p>
        </p:txBody>
      </p:sp>
    </p:spTree>
    <p:extLst>
      <p:ext uri="{BB962C8B-B14F-4D97-AF65-F5344CB8AC3E}">
        <p14:creationId xmlns:p14="http://schemas.microsoft.com/office/powerpoint/2010/main" val="14755918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Instruction manual for</a:t>
            </a:r>
            <a:r>
              <a:rPr lang="mk-MK" dirty="0" smtClean="0"/>
              <a:t> </a:t>
            </a:r>
            <a:r>
              <a:rPr lang="en-US" dirty="0" err="1" smtClean="0"/>
              <a:t>Negometrix</a:t>
            </a:r>
            <a:endParaRPr lang="de-AT" dirty="0"/>
          </a:p>
        </p:txBody>
      </p:sp>
      <p:sp>
        <p:nvSpPr>
          <p:cNvPr id="3" name="Inhaltsplatzhalter 2"/>
          <p:cNvSpPr>
            <a:spLocks noGrp="1"/>
          </p:cNvSpPr>
          <p:nvPr>
            <p:ph idx="10"/>
          </p:nvPr>
        </p:nvSpPr>
        <p:spPr>
          <a:xfrm>
            <a:off x="467544" y="1522800"/>
            <a:ext cx="7272456" cy="4786520"/>
          </a:xfrm>
        </p:spPr>
        <p:txBody>
          <a:bodyPr/>
          <a:lstStyle/>
          <a:p>
            <a:r>
              <a:rPr lang="en-US" sz="1600" b="1" dirty="0" smtClean="0"/>
              <a:t>I.	Creating profile in </a:t>
            </a:r>
            <a:r>
              <a:rPr lang="en-US" sz="1600" b="1" dirty="0" err="1" smtClean="0"/>
              <a:t>Negometrix</a:t>
            </a:r>
            <a:endParaRPr lang="en-US" sz="1600" b="1" dirty="0" smtClean="0"/>
          </a:p>
          <a:p>
            <a:r>
              <a:rPr lang="en-US" sz="1600" dirty="0" smtClean="0"/>
              <a:t>1.</a:t>
            </a:r>
            <a:r>
              <a:rPr lang="mk-MK" sz="1600" dirty="0" smtClean="0"/>
              <a:t> </a:t>
            </a:r>
            <a:r>
              <a:rPr lang="en-US" sz="1600" dirty="0" smtClean="0"/>
              <a:t>Before you create a profile you receive an e-mail from our side with text like in the picture. You should use the platform through the browser </a:t>
            </a:r>
            <a:r>
              <a:rPr lang="en-US" sz="1600" b="1" dirty="0" smtClean="0"/>
              <a:t>Google Chrome.</a:t>
            </a:r>
            <a:r>
              <a:rPr lang="mk-MK" sz="1600" dirty="0" smtClean="0"/>
              <a:t> </a:t>
            </a:r>
            <a:endParaRPr lang="en-US" sz="1600" dirty="0" smtClean="0"/>
          </a:p>
          <a:p>
            <a:r>
              <a:rPr lang="en-US" sz="1600" dirty="0" smtClean="0"/>
              <a:t>2.</a:t>
            </a:r>
            <a:r>
              <a:rPr lang="mk-MK" sz="1600" dirty="0" smtClean="0"/>
              <a:t> </a:t>
            </a:r>
            <a:r>
              <a:rPr lang="en-US" sz="1600" dirty="0" smtClean="0"/>
              <a:t>If you don’t have profile on </a:t>
            </a:r>
            <a:r>
              <a:rPr lang="en-US" sz="1600" dirty="0" err="1" smtClean="0"/>
              <a:t>Negometrix</a:t>
            </a:r>
            <a:r>
              <a:rPr lang="en-US" sz="1600" dirty="0" smtClean="0"/>
              <a:t> you click “</a:t>
            </a:r>
            <a:r>
              <a:rPr lang="en-US" sz="1600" b="1" dirty="0"/>
              <a:t>C</a:t>
            </a:r>
            <a:r>
              <a:rPr lang="en-US" sz="1600" b="1" dirty="0" smtClean="0"/>
              <a:t>reate”</a:t>
            </a:r>
            <a:r>
              <a:rPr lang="en-US" sz="1600" dirty="0" smtClean="0"/>
              <a:t> your profile on the platform.</a:t>
            </a:r>
            <a:endParaRPr lang="mk-MK" sz="1600" dirty="0" smtClean="0"/>
          </a:p>
          <a:p>
            <a:pPr marL="0" indent="0">
              <a:buNone/>
            </a:pPr>
            <a:r>
              <a:rPr lang="mk-MK" sz="1600" dirty="0"/>
              <a:t> </a:t>
            </a:r>
            <a:r>
              <a:rPr lang="mk-MK" sz="1600" dirty="0" smtClean="0"/>
              <a:t>     3. </a:t>
            </a:r>
            <a:r>
              <a:rPr lang="en-US" sz="1600" dirty="0" smtClean="0"/>
              <a:t>If you already have profile on </a:t>
            </a:r>
            <a:r>
              <a:rPr lang="en-US" sz="1600" dirty="0" err="1" smtClean="0"/>
              <a:t>Negometrix</a:t>
            </a:r>
            <a:r>
              <a:rPr lang="en-US" sz="1600" dirty="0" smtClean="0"/>
              <a:t>, you click on the link from the picture     below. With clicking automatically the platform will open the tender.</a:t>
            </a:r>
            <a:r>
              <a:rPr lang="mk-MK" sz="1600" dirty="0" smtClean="0"/>
              <a:t>  </a:t>
            </a:r>
            <a:endParaRPr lang="en-US" sz="1600"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smtClean="0"/>
          </a:p>
          <a:p>
            <a:pPr marL="0" indent="0">
              <a:buNone/>
            </a:pPr>
            <a:r>
              <a:rPr lang="en-US" dirty="0" smtClean="0"/>
              <a:t>                     </a:t>
            </a:r>
            <a:r>
              <a:rPr lang="mk-MK" dirty="0" smtClean="0"/>
              <a:t>  </a:t>
            </a:r>
            <a:r>
              <a:rPr lang="en-US" dirty="0" smtClean="0"/>
              <a:t>            </a:t>
            </a:r>
          </a:p>
          <a:p>
            <a:pPr marL="0" indent="0">
              <a:buNone/>
            </a:pPr>
            <a:r>
              <a:rPr lang="mk-MK" dirty="0" smtClean="0"/>
              <a:t> </a:t>
            </a:r>
            <a:endParaRPr lang="en-US" dirty="0"/>
          </a:p>
          <a:p>
            <a:pPr marL="0" indent="0">
              <a:buNone/>
            </a:pPr>
            <a:endParaRPr lang="de-AT" dirty="0" smtClean="0"/>
          </a:p>
          <a:p>
            <a:endParaRPr lang="de-AT" dirty="0"/>
          </a:p>
          <a:p>
            <a:pPr marL="0" indent="0">
              <a:buNone/>
            </a:pPr>
            <a:endParaRPr lang="de-AT" dirty="0" smtClean="0"/>
          </a:p>
        </p:txBody>
      </p:sp>
      <p:sp>
        <p:nvSpPr>
          <p:cNvPr id="5" name="Foliennummernplatzhalter 4"/>
          <p:cNvSpPr>
            <a:spLocks noGrp="1"/>
          </p:cNvSpPr>
          <p:nvPr>
            <p:ph type="sldNum" sz="quarter" idx="4"/>
          </p:nvPr>
        </p:nvSpPr>
        <p:spPr/>
        <p:txBody>
          <a:bodyPr/>
          <a:lstStyle/>
          <a:p>
            <a:pPr algn="r">
              <a:tabLst/>
              <a:defRPr/>
            </a:pPr>
            <a:fld id="{6542F57A-F7B0-4943-9E5E-864955B350A4}" type="slidenum">
              <a:rPr lang="de-AT" smtClean="0"/>
              <a:pPr algn="r">
                <a:tabLst/>
                <a:defRPr/>
              </a:pPr>
              <a:t>2</a:t>
            </a:fld>
            <a:endParaRPr lang="de-AT" dirty="0"/>
          </a:p>
        </p:txBody>
      </p:sp>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5595204"/>
            <a:ext cx="276225" cy="36004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4" name="Picture 2" descr="\\esm.evnmk.net\Private$\vnxhomes1\mkmitrs\01_Work\Negometrix_programa\Sliki_za_vo_upatstvo\Pokana_za_Uchestvo_za_tender.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3568" y="3933056"/>
            <a:ext cx="7324735" cy="2414676"/>
          </a:xfrm>
          <a:prstGeom prst="rect">
            <a:avLst/>
          </a:prstGeom>
          <a:noFill/>
          <a:extLst>
            <a:ext uri="{909E8E84-426E-40DD-AFC4-6F175D3DCCD1}">
              <a14:hiddenFill xmlns:a14="http://schemas.microsoft.com/office/drawing/2010/main">
                <a:solidFill>
                  <a:srgbClr val="FFFFFF"/>
                </a:solidFill>
              </a14:hiddenFill>
            </a:ext>
          </a:extLst>
        </p:spPr>
      </p:pic>
      <p:cxnSp>
        <p:nvCxnSpPr>
          <p:cNvPr id="7" name="Straight Arrow Connector 6"/>
          <p:cNvCxnSpPr/>
          <p:nvPr/>
        </p:nvCxnSpPr>
        <p:spPr bwMode="auto">
          <a:xfrm flipH="1">
            <a:off x="5355322" y="2996952"/>
            <a:ext cx="224790" cy="1872208"/>
          </a:xfrm>
          <a:prstGeom prst="straightConnector1">
            <a:avLst/>
          </a:prstGeom>
          <a:ln>
            <a:tailEnd type="arrow"/>
          </a:ln>
          <a:extLst/>
        </p:spPr>
        <p:style>
          <a:lnRef idx="3">
            <a:schemeClr val="accent4"/>
          </a:lnRef>
          <a:fillRef idx="0">
            <a:schemeClr val="accent4"/>
          </a:fillRef>
          <a:effectRef idx="2">
            <a:schemeClr val="accent4"/>
          </a:effectRef>
          <a:fontRef idx="minor">
            <a:schemeClr val="tx1"/>
          </a:fontRef>
        </p:style>
      </p:cxnSp>
      <p:cxnSp>
        <p:nvCxnSpPr>
          <p:cNvPr id="8" name="Straight Arrow Connector 7"/>
          <p:cNvCxnSpPr/>
          <p:nvPr/>
        </p:nvCxnSpPr>
        <p:spPr bwMode="auto">
          <a:xfrm>
            <a:off x="971600" y="3717032"/>
            <a:ext cx="1512168" cy="936104"/>
          </a:xfrm>
          <a:prstGeom prst="straightConnector1">
            <a:avLst/>
          </a:prstGeom>
          <a:ln>
            <a:tailEnd type="arrow"/>
          </a:ln>
          <a:extLst/>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17611610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1268760"/>
            <a:ext cx="7200800" cy="2016224"/>
          </a:xfrm>
        </p:spPr>
        <p:txBody>
          <a:bodyPr/>
          <a:lstStyle/>
          <a:p>
            <a:pPr marL="323850" indent="-323850">
              <a:lnSpc>
                <a:spcPts val="2400"/>
              </a:lnSpc>
              <a:spcAft>
                <a:spcPts val="800"/>
              </a:spcAft>
              <a:buClr>
                <a:srgbClr val="E0001B"/>
              </a:buClr>
              <a:buFont typeface="Frutiger Next for EVN Light" pitchFamily="34" charset="0"/>
              <a:buChar char=""/>
            </a:pPr>
            <a:r>
              <a:rPr lang="en-US" sz="1600" dirty="0" smtClean="0">
                <a:latin typeface="+mn-lt"/>
                <a:ea typeface="+mn-ea"/>
                <a:cs typeface="+mn-cs"/>
              </a:rPr>
              <a:t>With clicking on the button </a:t>
            </a:r>
            <a:r>
              <a:rPr lang="en-US" sz="1600" b="1" dirty="0" smtClean="0">
                <a:latin typeface="+mn-lt"/>
                <a:ea typeface="+mn-ea"/>
                <a:cs typeface="+mn-cs"/>
              </a:rPr>
              <a:t>“Create” </a:t>
            </a:r>
            <a:r>
              <a:rPr lang="en-US" sz="1600" dirty="0" smtClean="0">
                <a:latin typeface="+mn-lt"/>
                <a:ea typeface="+mn-ea"/>
                <a:cs typeface="+mn-cs"/>
              </a:rPr>
              <a:t>it opens new window in the platform </a:t>
            </a:r>
            <a:r>
              <a:rPr lang="en-US" sz="1600" dirty="0" err="1" smtClean="0">
                <a:latin typeface="+mn-lt"/>
                <a:ea typeface="+mn-ea"/>
                <a:cs typeface="+mn-cs"/>
              </a:rPr>
              <a:t>Negometrix</a:t>
            </a:r>
            <a:r>
              <a:rPr lang="en-US" sz="1600" dirty="0" smtClean="0">
                <a:latin typeface="+mn-lt"/>
                <a:ea typeface="+mn-ea"/>
                <a:cs typeface="+mn-cs"/>
              </a:rPr>
              <a:t>. You Click on the button </a:t>
            </a:r>
            <a:r>
              <a:rPr lang="en-US" sz="1600" b="1" dirty="0" smtClean="0">
                <a:latin typeface="+mn-lt"/>
                <a:ea typeface="+mn-ea"/>
                <a:cs typeface="+mn-cs"/>
              </a:rPr>
              <a:t>“Register company” </a:t>
            </a:r>
            <a:r>
              <a:rPr lang="en-US" sz="1600" dirty="0" smtClean="0">
                <a:latin typeface="+mn-lt"/>
                <a:ea typeface="+mn-ea"/>
                <a:cs typeface="+mn-cs"/>
              </a:rPr>
              <a:t>and it opens new window where you should fill in all the information for your company</a:t>
            </a:r>
            <a:r>
              <a:rPr lang="mk-MK" sz="1600" dirty="0" smtClean="0">
                <a:latin typeface="+mn-lt"/>
                <a:ea typeface="+mn-ea"/>
                <a:cs typeface="+mn-cs"/>
              </a:rPr>
              <a:t>. </a:t>
            </a:r>
            <a:r>
              <a:rPr lang="en-US" sz="1600" dirty="0" smtClean="0">
                <a:latin typeface="+mn-lt"/>
                <a:ea typeface="+mn-ea"/>
                <a:cs typeface="+mn-cs"/>
              </a:rPr>
              <a:t>You should fill in information for the name of the company, language that you want to operate inside </a:t>
            </a:r>
            <a:r>
              <a:rPr lang="en-US" sz="1600" dirty="0" err="1" smtClean="0">
                <a:latin typeface="+mn-lt"/>
                <a:ea typeface="+mn-ea"/>
                <a:cs typeface="+mn-cs"/>
              </a:rPr>
              <a:t>Negometrix</a:t>
            </a:r>
            <a:r>
              <a:rPr lang="en-US" sz="1600" dirty="0" smtClean="0">
                <a:latin typeface="+mn-lt"/>
                <a:ea typeface="+mn-ea"/>
                <a:cs typeface="+mn-cs"/>
              </a:rPr>
              <a:t>, country, VAT number, city, zip code, e-mail address, you select  that you want to be supplier and click </a:t>
            </a:r>
            <a:r>
              <a:rPr lang="en-US" sz="1600" b="1" dirty="0" smtClean="0">
                <a:latin typeface="+mn-lt"/>
                <a:ea typeface="+mn-ea"/>
                <a:cs typeface="+mn-cs"/>
              </a:rPr>
              <a:t>“Next”</a:t>
            </a:r>
            <a:r>
              <a:rPr lang="mk-MK" sz="2000" dirty="0">
                <a:latin typeface="+mn-lt"/>
                <a:ea typeface="+mn-ea"/>
                <a:cs typeface="+mn-cs"/>
              </a:rPr>
              <a:t/>
            </a:r>
            <a:br>
              <a:rPr lang="mk-MK" sz="2000" dirty="0">
                <a:latin typeface="+mn-lt"/>
                <a:ea typeface="+mn-ea"/>
                <a:cs typeface="+mn-cs"/>
              </a:rPr>
            </a:br>
            <a:endParaRPr lang="en-US" sz="2000" dirty="0">
              <a:latin typeface="+mn-lt"/>
              <a:ea typeface="+mn-ea"/>
              <a:cs typeface="+mn-cs"/>
            </a:endParaRPr>
          </a:p>
        </p:txBody>
      </p:sp>
      <p:sp>
        <p:nvSpPr>
          <p:cNvPr id="5" name="Rectangle 4"/>
          <p:cNvSpPr/>
          <p:nvPr/>
        </p:nvSpPr>
        <p:spPr>
          <a:xfrm>
            <a:off x="971600" y="4398496"/>
            <a:ext cx="6896050" cy="1231106"/>
          </a:xfrm>
          <a:prstGeom prst="rect">
            <a:avLst/>
          </a:prstGeom>
        </p:spPr>
        <p:txBody>
          <a:bodyPr wrap="square">
            <a:spAutoFit/>
          </a:bodyPr>
          <a:lstStyle/>
          <a:p>
            <a:endParaRPr lang="mk-MK" dirty="0" smtClean="0"/>
          </a:p>
          <a:p>
            <a:endParaRPr lang="mk-MK" dirty="0"/>
          </a:p>
          <a:p>
            <a:endParaRPr lang="mk-MK" dirty="0" smtClean="0"/>
          </a:p>
          <a:p>
            <a:endParaRPr lang="en-US" sz="2000" dirty="0"/>
          </a:p>
        </p:txBody>
      </p:sp>
      <p:pic>
        <p:nvPicPr>
          <p:cNvPr id="2050" name="Picture 2" descr="\\esm.evnmk.net\Private$\vnxhomes1\mkmitrs\01_Work\Negometrix_programa\Sliki_za_vo_upatstvo\Registracija_kompanija.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3356993"/>
            <a:ext cx="7769930" cy="2954506"/>
          </a:xfrm>
          <a:prstGeom prst="rect">
            <a:avLst/>
          </a:prstGeom>
          <a:noFill/>
          <a:extLst>
            <a:ext uri="{909E8E84-426E-40DD-AFC4-6F175D3DCCD1}">
              <a14:hiddenFill xmlns:a14="http://schemas.microsoft.com/office/drawing/2010/main">
                <a:solidFill>
                  <a:srgbClr val="FFFFFF"/>
                </a:solidFill>
              </a14:hiddenFill>
            </a:ext>
          </a:extLst>
        </p:spPr>
      </p:pic>
      <p:cxnSp>
        <p:nvCxnSpPr>
          <p:cNvPr id="6" name="Straight Arrow Connector 5"/>
          <p:cNvCxnSpPr/>
          <p:nvPr/>
        </p:nvCxnSpPr>
        <p:spPr bwMode="auto">
          <a:xfrm>
            <a:off x="6804248" y="4149080"/>
            <a:ext cx="720080" cy="1153001"/>
          </a:xfrm>
          <a:prstGeom prst="straightConnector1">
            <a:avLst/>
          </a:prstGeom>
          <a:ln>
            <a:tailEnd type="arrow"/>
          </a:ln>
          <a:extLst/>
        </p:spPr>
        <p:style>
          <a:lnRef idx="3">
            <a:schemeClr val="accent4"/>
          </a:lnRef>
          <a:fillRef idx="0">
            <a:schemeClr val="accent4"/>
          </a:fillRef>
          <a:effectRef idx="2">
            <a:schemeClr val="accent4"/>
          </a:effectRef>
          <a:fontRef idx="minor">
            <a:schemeClr val="tx1"/>
          </a:fontRef>
        </p:style>
      </p:cxnSp>
      <p:cxnSp>
        <p:nvCxnSpPr>
          <p:cNvPr id="9" name="Straight Arrow Connector 8"/>
          <p:cNvCxnSpPr/>
          <p:nvPr/>
        </p:nvCxnSpPr>
        <p:spPr bwMode="auto">
          <a:xfrm>
            <a:off x="3779912" y="5229200"/>
            <a:ext cx="288032" cy="400402"/>
          </a:xfrm>
          <a:prstGeom prst="straightConnector1">
            <a:avLst/>
          </a:prstGeom>
          <a:ln>
            <a:tailEnd type="arrow"/>
          </a:ln>
          <a:extLst/>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522848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12738" y="371475"/>
            <a:ext cx="7067550" cy="537245"/>
          </a:xfrm>
        </p:spPr>
        <p:txBody>
          <a:bodyPr/>
          <a:lstStyle/>
          <a:p>
            <a:r>
              <a:rPr lang="mk-MK" dirty="0" smtClean="0"/>
              <a:t>  </a:t>
            </a:r>
            <a:r>
              <a:rPr lang="en-US" b="1" dirty="0" smtClean="0"/>
              <a:t>II. Entering data for the company</a:t>
            </a:r>
            <a:endParaRPr lang="de-AT" b="1" dirty="0"/>
          </a:p>
        </p:txBody>
      </p:sp>
      <p:sp>
        <p:nvSpPr>
          <p:cNvPr id="5" name="Foliennummernplatzhalter 4"/>
          <p:cNvSpPr>
            <a:spLocks noGrp="1"/>
          </p:cNvSpPr>
          <p:nvPr>
            <p:ph type="sldNum" sz="quarter" idx="4"/>
          </p:nvPr>
        </p:nvSpPr>
        <p:spPr/>
        <p:txBody>
          <a:bodyPr/>
          <a:lstStyle/>
          <a:p>
            <a:pPr algn="r">
              <a:tabLst/>
              <a:defRPr/>
            </a:pPr>
            <a:fld id="{6542F57A-F7B0-4943-9E5E-864955B350A4}" type="slidenum">
              <a:rPr lang="de-AT" smtClean="0"/>
              <a:pPr algn="r">
                <a:tabLst/>
                <a:defRPr/>
              </a:pPr>
              <a:t>4</a:t>
            </a:fld>
            <a:endParaRPr lang="de-AT" dirty="0"/>
          </a:p>
        </p:txBody>
      </p:sp>
      <p:sp>
        <p:nvSpPr>
          <p:cNvPr id="3" name="Content Placeholder 2"/>
          <p:cNvSpPr>
            <a:spLocks noGrp="1"/>
          </p:cNvSpPr>
          <p:nvPr>
            <p:ph idx="10"/>
          </p:nvPr>
        </p:nvSpPr>
        <p:spPr>
          <a:xfrm>
            <a:off x="251520" y="1340768"/>
            <a:ext cx="5328590" cy="4608511"/>
          </a:xfrm>
        </p:spPr>
        <p:txBody>
          <a:bodyPr/>
          <a:lstStyle/>
          <a:p>
            <a:r>
              <a:rPr lang="en-US" sz="1400" dirty="0" smtClean="0"/>
              <a:t>After you click Next,</a:t>
            </a:r>
            <a:r>
              <a:rPr lang="mk-MK" sz="1400" dirty="0" smtClean="0"/>
              <a:t> </a:t>
            </a:r>
            <a:r>
              <a:rPr lang="en-US" sz="1400" dirty="0" smtClean="0"/>
              <a:t>a new window is open where you should enter all the date for your company, including username and password for your profile(with this you will log into </a:t>
            </a:r>
            <a:r>
              <a:rPr lang="en-US" sz="1400" dirty="0" err="1" smtClean="0"/>
              <a:t>Negometrix</a:t>
            </a:r>
            <a:r>
              <a:rPr lang="en-US" sz="1400" dirty="0" smtClean="0"/>
              <a:t>).</a:t>
            </a:r>
            <a:endParaRPr lang="mk-MK" sz="1400" dirty="0" smtClean="0"/>
          </a:p>
          <a:p>
            <a:r>
              <a:rPr lang="en-US" sz="1400" dirty="0" smtClean="0"/>
              <a:t>At the button</a:t>
            </a:r>
            <a:r>
              <a:rPr lang="mk-MK" sz="1400" dirty="0" smtClean="0"/>
              <a:t> </a:t>
            </a:r>
            <a:r>
              <a:rPr lang="en-US" sz="1400" dirty="0" smtClean="0"/>
              <a:t>“</a:t>
            </a:r>
            <a:r>
              <a:rPr lang="en-US" sz="1400" b="1" dirty="0" smtClean="0"/>
              <a:t>Common Procurement Vocabulary (</a:t>
            </a:r>
            <a:r>
              <a:rPr lang="en-US" sz="1400" b="1" dirty="0" err="1" smtClean="0"/>
              <a:t>CPV</a:t>
            </a:r>
            <a:r>
              <a:rPr lang="en-US" sz="1400" b="1" dirty="0" smtClean="0"/>
              <a:t>)</a:t>
            </a:r>
            <a:r>
              <a:rPr lang="mk-MK" sz="1400" dirty="0" smtClean="0"/>
              <a:t>, </a:t>
            </a:r>
            <a:r>
              <a:rPr lang="en-US" sz="1400" dirty="0" smtClean="0"/>
              <a:t>you need to select your business activity for which you are interested</a:t>
            </a:r>
            <a:r>
              <a:rPr lang="mk-MK" sz="1400" dirty="0" smtClean="0"/>
              <a:t> </a:t>
            </a:r>
            <a:r>
              <a:rPr lang="en-US" sz="1400" dirty="0" smtClean="0"/>
              <a:t>to be selected like </a:t>
            </a:r>
            <a:r>
              <a:rPr lang="en-US" sz="1400" dirty="0" err="1" smtClean="0"/>
              <a:t>supppier</a:t>
            </a:r>
            <a:r>
              <a:rPr lang="en-US" sz="1400" dirty="0" smtClean="0"/>
              <a:t>. You click on the button</a:t>
            </a:r>
            <a:r>
              <a:rPr lang="mk-MK" sz="1400" dirty="0" smtClean="0"/>
              <a:t> </a:t>
            </a:r>
            <a:r>
              <a:rPr lang="en-US" sz="1400" b="1" dirty="0" smtClean="0"/>
              <a:t>“Ensure you can be found as a supplier”</a:t>
            </a:r>
            <a:r>
              <a:rPr lang="en-US" sz="1400" dirty="0" smtClean="0"/>
              <a:t>.</a:t>
            </a:r>
            <a:r>
              <a:rPr lang="mk-MK" sz="1400" dirty="0" smtClean="0"/>
              <a:t> </a:t>
            </a:r>
            <a:r>
              <a:rPr lang="en-US" sz="1400" dirty="0" smtClean="0"/>
              <a:t>At the button</a:t>
            </a:r>
            <a:r>
              <a:rPr lang="mk-MK" sz="1400" dirty="0" smtClean="0"/>
              <a:t> </a:t>
            </a:r>
            <a:r>
              <a:rPr lang="en-US" sz="1400" b="1" dirty="0" smtClean="0"/>
              <a:t>“</a:t>
            </a:r>
            <a:r>
              <a:rPr lang="en-US" sz="1400" b="1" dirty="0" err="1" smtClean="0"/>
              <a:t>NIGP</a:t>
            </a:r>
            <a:r>
              <a:rPr lang="en-US" sz="1400" b="1" dirty="0" smtClean="0"/>
              <a:t> codes”</a:t>
            </a:r>
            <a:r>
              <a:rPr lang="en-US" sz="1400" dirty="0" smtClean="0"/>
              <a:t> there is not need to select anything. You enter the “</a:t>
            </a:r>
            <a:r>
              <a:rPr lang="en-US" sz="1400" b="1" dirty="0" smtClean="0"/>
              <a:t>protection code</a:t>
            </a:r>
            <a:r>
              <a:rPr lang="en-US" sz="1400" dirty="0" smtClean="0"/>
              <a:t>”, you check that you accept the terms and conditions and click on the button </a:t>
            </a:r>
            <a:r>
              <a:rPr lang="en-US" sz="1400" b="1" dirty="0" smtClean="0"/>
              <a:t>“Register”.</a:t>
            </a:r>
            <a:r>
              <a:rPr lang="mk-MK" sz="1400" b="1" dirty="0" smtClean="0"/>
              <a:t> </a:t>
            </a:r>
            <a:r>
              <a:rPr lang="en-US" sz="1400" dirty="0" smtClean="0"/>
              <a:t>After you click the button </a:t>
            </a:r>
            <a:r>
              <a:rPr lang="en-US" sz="1400" b="1" dirty="0"/>
              <a:t>“Register” </a:t>
            </a:r>
            <a:r>
              <a:rPr lang="mk-MK" sz="1400" dirty="0" smtClean="0"/>
              <a:t>Откако ќе го кликнете копчето </a:t>
            </a:r>
            <a:r>
              <a:rPr lang="en-US" sz="1400" b="1" dirty="0" smtClean="0"/>
              <a:t>“Register”, </a:t>
            </a:r>
            <a:r>
              <a:rPr lang="en-US" sz="1400" dirty="0" smtClean="0"/>
              <a:t>if the registration is </a:t>
            </a:r>
            <a:r>
              <a:rPr lang="en-US" sz="1400" dirty="0" err="1" smtClean="0"/>
              <a:t>successfull</a:t>
            </a:r>
            <a:r>
              <a:rPr lang="en-US" sz="1400" dirty="0" smtClean="0"/>
              <a:t> you should receive the message on the </a:t>
            </a:r>
            <a:r>
              <a:rPr lang="en-US" sz="1400" dirty="0" err="1" smtClean="0"/>
              <a:t>pichture</a:t>
            </a:r>
            <a:r>
              <a:rPr lang="en-US" sz="1400" dirty="0" smtClean="0"/>
              <a:t>.</a:t>
            </a:r>
          </a:p>
          <a:p>
            <a:r>
              <a:rPr lang="mk-MK" sz="1400" dirty="0" smtClean="0"/>
              <a:t>доколку е успешна регистрацијата треба да ја добиете пораката подолу.</a:t>
            </a:r>
            <a:r>
              <a:rPr lang="en-US" sz="1400" dirty="0" smtClean="0"/>
              <a:t> </a:t>
            </a:r>
          </a:p>
          <a:p>
            <a:endParaRPr lang="mk-MK" sz="1400" b="1" dirty="0" smtClean="0"/>
          </a:p>
        </p:txBody>
      </p:sp>
      <p:pic>
        <p:nvPicPr>
          <p:cNvPr id="3074" name="Picture 2" descr="\\esm.evnmk.net\Private$\vnxhomes1\mkmitrs\01_Work\Negometrix_programa\Sliki_za_vo_upatstvo\Vnesuvanje_podatoci_firma.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52118" y="836712"/>
            <a:ext cx="3212243" cy="5846282"/>
          </a:xfrm>
          <a:prstGeom prst="rect">
            <a:avLst/>
          </a:prstGeom>
          <a:noFill/>
          <a:extLst>
            <a:ext uri="{909E8E84-426E-40DD-AFC4-6F175D3DCCD1}">
              <a14:hiddenFill xmlns:a14="http://schemas.microsoft.com/office/drawing/2010/main">
                <a:solidFill>
                  <a:srgbClr val="FFFFFF"/>
                </a:solidFill>
              </a14:hiddenFill>
            </a:ext>
          </a:extLst>
        </p:spPr>
      </p:pic>
      <p:pic>
        <p:nvPicPr>
          <p:cNvPr id="3075" name="Picture 3" descr="\\esm.evnmk.net\Private$\vnxhomes1\mkmitrs\01_Work\Negometrix_programa\Sliki_za_vo_upatstvo\succesfull_registration.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5301208"/>
            <a:ext cx="5320600" cy="809625"/>
          </a:xfrm>
          <a:prstGeom prst="rect">
            <a:avLst/>
          </a:prstGeom>
          <a:noFill/>
          <a:extLst>
            <a:ext uri="{909E8E84-426E-40DD-AFC4-6F175D3DCCD1}">
              <a14:hiddenFill xmlns:a14="http://schemas.microsoft.com/office/drawing/2010/main">
                <a:solidFill>
                  <a:srgbClr val="FFFFFF"/>
                </a:solidFill>
              </a14:hiddenFill>
            </a:ext>
          </a:extLst>
        </p:spPr>
      </p:pic>
      <p:cxnSp>
        <p:nvCxnSpPr>
          <p:cNvPr id="6" name="Straight Arrow Connector 5"/>
          <p:cNvCxnSpPr/>
          <p:nvPr/>
        </p:nvCxnSpPr>
        <p:spPr bwMode="auto">
          <a:xfrm flipH="1">
            <a:off x="1547664" y="5085184"/>
            <a:ext cx="1595752" cy="378042"/>
          </a:xfrm>
          <a:prstGeom prst="straightConnector1">
            <a:avLst/>
          </a:prstGeom>
          <a:ln>
            <a:tailEnd type="arrow"/>
          </a:ln>
          <a:extLst/>
        </p:spPr>
        <p:style>
          <a:lnRef idx="3">
            <a:schemeClr val="accent4"/>
          </a:lnRef>
          <a:fillRef idx="0">
            <a:schemeClr val="accent4"/>
          </a:fillRef>
          <a:effectRef idx="2">
            <a:schemeClr val="accent4"/>
          </a:effectRef>
          <a:fontRef idx="minor">
            <a:schemeClr val="tx1"/>
          </a:fontRef>
        </p:style>
      </p:cxnSp>
      <p:cxnSp>
        <p:nvCxnSpPr>
          <p:cNvPr id="8" name="Straight Arrow Connector 7"/>
          <p:cNvCxnSpPr/>
          <p:nvPr/>
        </p:nvCxnSpPr>
        <p:spPr bwMode="auto">
          <a:xfrm>
            <a:off x="5004048" y="3284984"/>
            <a:ext cx="720080" cy="1008112"/>
          </a:xfrm>
          <a:prstGeom prst="straightConnector1">
            <a:avLst/>
          </a:prstGeom>
          <a:ln>
            <a:tailEnd type="arrow"/>
          </a:ln>
          <a:extLst/>
        </p:spPr>
        <p:style>
          <a:lnRef idx="3">
            <a:schemeClr val="accent4"/>
          </a:lnRef>
          <a:fillRef idx="0">
            <a:schemeClr val="accent4"/>
          </a:fillRef>
          <a:effectRef idx="2">
            <a:schemeClr val="accent4"/>
          </a:effectRef>
          <a:fontRef idx="minor">
            <a:schemeClr val="tx1"/>
          </a:fontRef>
        </p:style>
      </p:cxnSp>
      <p:cxnSp>
        <p:nvCxnSpPr>
          <p:cNvPr id="9" name="Straight Arrow Connector 8"/>
          <p:cNvCxnSpPr/>
          <p:nvPr/>
        </p:nvCxnSpPr>
        <p:spPr bwMode="auto">
          <a:xfrm>
            <a:off x="4283968" y="3861048"/>
            <a:ext cx="1440160" cy="1844972"/>
          </a:xfrm>
          <a:prstGeom prst="straightConnector1">
            <a:avLst/>
          </a:prstGeom>
          <a:ln>
            <a:tailEnd type="arrow"/>
          </a:ln>
          <a:extLst/>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32276068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4"/>
          </p:nvPr>
        </p:nvSpPr>
        <p:spPr/>
        <p:txBody>
          <a:bodyPr/>
          <a:lstStyle/>
          <a:p>
            <a:pPr algn="r">
              <a:tabLst/>
              <a:defRPr/>
            </a:pPr>
            <a:fld id="{6542F57A-F7B0-4943-9E5E-864955B350A4}" type="slidenum">
              <a:rPr lang="de-AT" smtClean="0"/>
              <a:pPr algn="r">
                <a:tabLst/>
                <a:defRPr/>
              </a:pPr>
              <a:t>5</a:t>
            </a:fld>
            <a:endParaRPr lang="de-AT" dirty="0"/>
          </a:p>
        </p:txBody>
      </p:sp>
      <p:cxnSp>
        <p:nvCxnSpPr>
          <p:cNvPr id="9" name="Straight Arrow Connector 8"/>
          <p:cNvCxnSpPr/>
          <p:nvPr/>
        </p:nvCxnSpPr>
        <p:spPr bwMode="auto">
          <a:xfrm>
            <a:off x="1763688" y="4293096"/>
            <a:ext cx="914400" cy="914400"/>
          </a:xfrm>
          <a:prstGeom prst="straightConnector1">
            <a:avLst/>
          </a:prstGeom>
          <a:noFill/>
          <a:ln>
            <a:noFill/>
            <a:tailEnd type="arrow"/>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Arrow Connector 11"/>
          <p:cNvCxnSpPr/>
          <p:nvPr/>
        </p:nvCxnSpPr>
        <p:spPr bwMode="auto">
          <a:xfrm>
            <a:off x="1835696" y="4149080"/>
            <a:ext cx="0" cy="0"/>
          </a:xfrm>
          <a:prstGeom prst="straightConnector1">
            <a:avLst/>
          </a:prstGeom>
          <a:noFill/>
          <a:ln>
            <a:noFill/>
            <a:tailEnd type="arrow"/>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Arrow Connector 14"/>
          <p:cNvCxnSpPr/>
          <p:nvPr/>
        </p:nvCxnSpPr>
        <p:spPr bwMode="auto">
          <a:xfrm>
            <a:off x="1835696" y="4149080"/>
            <a:ext cx="432048" cy="720080"/>
          </a:xfrm>
          <a:prstGeom prst="straightConnector1">
            <a:avLst/>
          </a:prstGeom>
          <a:noFill/>
          <a:ln>
            <a:noFill/>
            <a:tailEnd type="arrow"/>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Content Placeholder 5"/>
          <p:cNvSpPr>
            <a:spLocks noGrp="1"/>
          </p:cNvSpPr>
          <p:nvPr>
            <p:ph idx="10"/>
          </p:nvPr>
        </p:nvSpPr>
        <p:spPr>
          <a:xfrm>
            <a:off x="683568" y="1522800"/>
            <a:ext cx="7056432" cy="2194232"/>
          </a:xfrm>
        </p:spPr>
        <p:txBody>
          <a:bodyPr/>
          <a:lstStyle/>
          <a:p>
            <a:r>
              <a:rPr lang="en-US" sz="1400" dirty="0" smtClean="0"/>
              <a:t>After you register your company, you will receive e-mail where you will have link for final confirmation of this registration.</a:t>
            </a:r>
            <a:r>
              <a:rPr lang="mk-MK" sz="1400" dirty="0" smtClean="0"/>
              <a:t> </a:t>
            </a:r>
            <a:r>
              <a:rPr lang="en-US" sz="1400" dirty="0" smtClean="0"/>
              <a:t>You click on this link and the registration is activated. With this you go automatically on the </a:t>
            </a:r>
            <a:r>
              <a:rPr lang="en-US" sz="1400" dirty="0" err="1" smtClean="0"/>
              <a:t>Negometrix</a:t>
            </a:r>
            <a:r>
              <a:rPr lang="en-US" sz="1400" dirty="0" smtClean="0"/>
              <a:t> web page.</a:t>
            </a:r>
            <a:r>
              <a:rPr lang="mk-MK" sz="1400" dirty="0" smtClean="0"/>
              <a:t> </a:t>
            </a:r>
          </a:p>
          <a:p>
            <a:r>
              <a:rPr lang="en-US" sz="1400" dirty="0" smtClean="0"/>
              <a:t>In the right part of the screen you have 2 boxes for entering username and password. After you enter them you click </a:t>
            </a:r>
            <a:r>
              <a:rPr lang="en-US" sz="1400" b="1" dirty="0" smtClean="0"/>
              <a:t>“login” </a:t>
            </a:r>
            <a:r>
              <a:rPr lang="en-US" sz="1400" dirty="0" smtClean="0"/>
              <a:t>and you log on into your profile. If you have forgotten your password or username, you click on the buttons </a:t>
            </a:r>
            <a:r>
              <a:rPr lang="en-US" sz="1400" b="1" dirty="0" smtClean="0"/>
              <a:t>“forgot password / forgot username”</a:t>
            </a:r>
            <a:r>
              <a:rPr lang="mk-MK" sz="1400" dirty="0" smtClean="0"/>
              <a:t> </a:t>
            </a:r>
            <a:r>
              <a:rPr lang="en-US" sz="1400" dirty="0" smtClean="0"/>
              <a:t>from where you can create new.</a:t>
            </a:r>
            <a:endParaRPr lang="mk-MK" sz="1400" dirty="0" smtClean="0"/>
          </a:p>
          <a:p>
            <a:endParaRPr lang="en-US" dirty="0"/>
          </a:p>
        </p:txBody>
      </p:sp>
      <p:pic>
        <p:nvPicPr>
          <p:cNvPr id="4098" name="Picture 2" descr="\\esm.evnmk.net\Private$\vnxhomes1\mkmitrs\01_Work\Negometrix_programa\Sliki_za_vo_upatstvo\logiranje_.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608" y="4149080"/>
            <a:ext cx="4968552" cy="2514019"/>
          </a:xfrm>
          <a:prstGeom prst="rect">
            <a:avLst/>
          </a:prstGeom>
          <a:noFill/>
          <a:extLst>
            <a:ext uri="{909E8E84-426E-40DD-AFC4-6F175D3DCCD1}">
              <a14:hiddenFill xmlns:a14="http://schemas.microsoft.com/office/drawing/2010/main">
                <a:solidFill>
                  <a:srgbClr val="FFFFFF"/>
                </a:solidFill>
              </a14:hiddenFill>
            </a:ext>
          </a:extLst>
        </p:spPr>
      </p:pic>
      <p:cxnSp>
        <p:nvCxnSpPr>
          <p:cNvPr id="8" name="Straight Arrow Connector 7"/>
          <p:cNvCxnSpPr/>
          <p:nvPr/>
        </p:nvCxnSpPr>
        <p:spPr bwMode="auto">
          <a:xfrm flipH="1">
            <a:off x="5724128" y="4221088"/>
            <a:ext cx="936104" cy="1080120"/>
          </a:xfrm>
          <a:prstGeom prst="straightConnector1">
            <a:avLst/>
          </a:prstGeom>
          <a:ln>
            <a:tailEnd type="arrow"/>
          </a:ln>
          <a:extLst/>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5574656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0"/>
          </p:nvPr>
        </p:nvSpPr>
        <p:spPr>
          <a:xfrm>
            <a:off x="251520" y="1522800"/>
            <a:ext cx="8640960" cy="2338248"/>
          </a:xfrm>
        </p:spPr>
        <p:txBody>
          <a:bodyPr/>
          <a:lstStyle/>
          <a:p>
            <a:r>
              <a:rPr lang="en-US" sz="1400" dirty="0" smtClean="0"/>
              <a:t>After you log on, you enter on your profile inside the platform </a:t>
            </a:r>
            <a:r>
              <a:rPr lang="en-US" sz="1400" dirty="0" err="1" smtClean="0"/>
              <a:t>Negometrix</a:t>
            </a:r>
            <a:r>
              <a:rPr lang="en-US" sz="1400" dirty="0" smtClean="0"/>
              <a:t>.</a:t>
            </a:r>
          </a:p>
          <a:p>
            <a:r>
              <a:rPr lang="en-US" sz="1400" dirty="0" smtClean="0"/>
              <a:t>You have more options like supplier</a:t>
            </a:r>
            <a:r>
              <a:rPr lang="mk-MK" sz="1400" dirty="0" smtClean="0"/>
              <a:t>.</a:t>
            </a:r>
            <a:r>
              <a:rPr lang="en-US" sz="1400" dirty="0" smtClean="0"/>
              <a:t> You can see the “</a:t>
            </a:r>
            <a:r>
              <a:rPr lang="en-US" sz="1400" b="1" dirty="0" smtClean="0"/>
              <a:t>Published solicitations</a:t>
            </a:r>
            <a:r>
              <a:rPr lang="en-US" sz="1400" dirty="0" smtClean="0"/>
              <a:t>”. In solicitations (Supplier) you can see the tender in which you participate.</a:t>
            </a:r>
            <a:r>
              <a:rPr lang="mk-MK" sz="1400" dirty="0" smtClean="0"/>
              <a:t> </a:t>
            </a:r>
            <a:r>
              <a:rPr lang="en-US" sz="1400" dirty="0" smtClean="0"/>
              <a:t>You can see all the tenders for you like supplier in </a:t>
            </a:r>
            <a:r>
              <a:rPr lang="en-US" sz="1400" b="1" dirty="0" smtClean="0"/>
              <a:t>“Solicitations (Supplier)”</a:t>
            </a:r>
            <a:r>
              <a:rPr lang="mk-MK" sz="1400" dirty="0" smtClean="0"/>
              <a:t> </a:t>
            </a:r>
            <a:r>
              <a:rPr lang="en-US" sz="1400" dirty="0" smtClean="0"/>
              <a:t>. In the option </a:t>
            </a:r>
            <a:r>
              <a:rPr lang="en-US" sz="1400" b="1" dirty="0" smtClean="0"/>
              <a:t>“</a:t>
            </a:r>
            <a:r>
              <a:rPr lang="en-US" sz="1400" b="1" dirty="0"/>
              <a:t>M</a:t>
            </a:r>
            <a:r>
              <a:rPr lang="en-US" sz="1400" b="1" dirty="0" smtClean="0"/>
              <a:t>essages”</a:t>
            </a:r>
            <a:r>
              <a:rPr lang="en-US" sz="1400" dirty="0" smtClean="0"/>
              <a:t> are all the messages that you exchange with the buyer for different tenders and regularly you should check your messages</a:t>
            </a:r>
            <a:r>
              <a:rPr lang="mk-MK" sz="1400" dirty="0" smtClean="0"/>
              <a:t>. </a:t>
            </a:r>
            <a:r>
              <a:rPr lang="en-US" sz="1400" b="1" dirty="0" smtClean="0"/>
              <a:t>“My profile” </a:t>
            </a:r>
            <a:r>
              <a:rPr lang="en-US" sz="1400" dirty="0" smtClean="0"/>
              <a:t>is option where you arrange the profile of the administrator of your user like supplier.</a:t>
            </a:r>
            <a:r>
              <a:rPr lang="mk-MK" sz="1400" dirty="0" smtClean="0"/>
              <a:t> </a:t>
            </a:r>
            <a:r>
              <a:rPr lang="en-US" sz="1400" dirty="0" smtClean="0"/>
              <a:t>Through the option </a:t>
            </a:r>
            <a:r>
              <a:rPr lang="en-US" sz="1400" b="1" dirty="0" smtClean="0"/>
              <a:t>“Company</a:t>
            </a:r>
            <a:r>
              <a:rPr lang="en-US" sz="1400" dirty="0" smtClean="0"/>
              <a:t>”</a:t>
            </a:r>
            <a:r>
              <a:rPr lang="mk-MK" sz="1400" dirty="0" smtClean="0"/>
              <a:t> </a:t>
            </a:r>
            <a:r>
              <a:rPr lang="en-US" sz="1400" dirty="0" smtClean="0"/>
              <a:t>you can arrange the profile of your company</a:t>
            </a:r>
            <a:r>
              <a:rPr lang="mk-MK" sz="1400" dirty="0" smtClean="0"/>
              <a:t>.</a:t>
            </a:r>
            <a:r>
              <a:rPr lang="en-US" sz="1400" dirty="0" smtClean="0"/>
              <a:t> The option</a:t>
            </a:r>
            <a:r>
              <a:rPr lang="mk-MK" sz="1400" dirty="0" smtClean="0"/>
              <a:t> </a:t>
            </a:r>
            <a:r>
              <a:rPr lang="en-US" sz="1400" b="1" dirty="0" smtClean="0"/>
              <a:t>“Logout”</a:t>
            </a:r>
            <a:r>
              <a:rPr lang="en-US" sz="1400" dirty="0" smtClean="0"/>
              <a:t> is for to log out from your profile.</a:t>
            </a:r>
            <a:r>
              <a:rPr lang="mk-MK" sz="1400" dirty="0" smtClean="0"/>
              <a:t> </a:t>
            </a:r>
          </a:p>
          <a:p>
            <a:endParaRPr lang="mk-MK" dirty="0"/>
          </a:p>
          <a:p>
            <a:pPr marL="0" indent="0">
              <a:buNone/>
            </a:pPr>
            <a:endParaRPr lang="mk-MK" dirty="0" smtClean="0"/>
          </a:p>
          <a:p>
            <a:endParaRPr lang="de-AT" dirty="0"/>
          </a:p>
          <a:p>
            <a:endParaRPr lang="de-AT" i="1" dirty="0" smtClean="0"/>
          </a:p>
          <a:p>
            <a:endParaRPr lang="de-AT" i="1" dirty="0" smtClean="0"/>
          </a:p>
          <a:p>
            <a:endParaRPr lang="de-AT" dirty="0"/>
          </a:p>
          <a:p>
            <a:endParaRPr lang="mk-MK" dirty="0" smtClean="0"/>
          </a:p>
          <a:p>
            <a:endParaRPr lang="mk-MK" dirty="0" smtClean="0"/>
          </a:p>
          <a:p>
            <a:endParaRPr lang="mk-MK" dirty="0"/>
          </a:p>
        </p:txBody>
      </p:sp>
      <p:sp>
        <p:nvSpPr>
          <p:cNvPr id="5" name="Foliennummernplatzhalter 4"/>
          <p:cNvSpPr>
            <a:spLocks noGrp="1"/>
          </p:cNvSpPr>
          <p:nvPr>
            <p:ph type="sldNum" sz="quarter" idx="4"/>
          </p:nvPr>
        </p:nvSpPr>
        <p:spPr/>
        <p:txBody>
          <a:bodyPr/>
          <a:lstStyle/>
          <a:p>
            <a:pPr algn="r">
              <a:tabLst/>
              <a:defRPr/>
            </a:pPr>
            <a:fld id="{6542F57A-F7B0-4943-9E5E-864955B350A4}" type="slidenum">
              <a:rPr lang="de-AT" smtClean="0"/>
              <a:pPr algn="r">
                <a:tabLst/>
                <a:defRPr/>
              </a:pPr>
              <a:t>6</a:t>
            </a:fld>
            <a:endParaRPr lang="de-AT" dirty="0"/>
          </a:p>
        </p:txBody>
      </p:sp>
      <p:pic>
        <p:nvPicPr>
          <p:cNvPr id="5122" name="Picture 2" descr="\\esm.evnmk.net\Private$\vnxhomes1\mkmitrs\01_Work\Negometrix_programa\Sliki_za_vo_upatstvo\pochetna_strana_platforma.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3789040"/>
            <a:ext cx="8856984" cy="2419350"/>
          </a:xfrm>
          <a:prstGeom prst="rect">
            <a:avLst/>
          </a:prstGeom>
          <a:noFill/>
          <a:extLst>
            <a:ext uri="{909E8E84-426E-40DD-AFC4-6F175D3DCCD1}">
              <a14:hiddenFill xmlns:a14="http://schemas.microsoft.com/office/drawing/2010/main">
                <a:solidFill>
                  <a:srgbClr val="FFFFFF"/>
                </a:solidFill>
              </a14:hiddenFill>
            </a:ext>
          </a:extLst>
        </p:spPr>
      </p:pic>
      <p:cxnSp>
        <p:nvCxnSpPr>
          <p:cNvPr id="6" name="Straight Arrow Connector 5"/>
          <p:cNvCxnSpPr/>
          <p:nvPr/>
        </p:nvCxnSpPr>
        <p:spPr bwMode="auto">
          <a:xfrm>
            <a:off x="6876256" y="3429000"/>
            <a:ext cx="1080120" cy="1224136"/>
          </a:xfrm>
          <a:prstGeom prst="straightConnector1">
            <a:avLst/>
          </a:prstGeom>
          <a:ln>
            <a:tailEnd type="arrow"/>
          </a:ln>
          <a:extLst/>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32093108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Way of participating in tender</a:t>
            </a:r>
            <a:r>
              <a:rPr lang="mk-MK" dirty="0" smtClean="0"/>
              <a:t> </a:t>
            </a:r>
            <a:r>
              <a:rPr lang="mk-MK" dirty="0"/>
              <a:t>- </a:t>
            </a:r>
            <a:r>
              <a:rPr lang="en-US" dirty="0" smtClean="0"/>
              <a:t>Status</a:t>
            </a:r>
            <a:endParaRPr lang="en-US" dirty="0"/>
          </a:p>
        </p:txBody>
      </p:sp>
      <p:sp>
        <p:nvSpPr>
          <p:cNvPr id="3" name="Content Placeholder 2"/>
          <p:cNvSpPr>
            <a:spLocks noGrp="1"/>
          </p:cNvSpPr>
          <p:nvPr>
            <p:ph idx="10"/>
          </p:nvPr>
        </p:nvSpPr>
        <p:spPr>
          <a:xfrm>
            <a:off x="323528" y="1340768"/>
            <a:ext cx="8496944" cy="1224136"/>
          </a:xfrm>
        </p:spPr>
        <p:txBody>
          <a:bodyPr/>
          <a:lstStyle/>
          <a:p>
            <a:r>
              <a:rPr lang="en-US" sz="1200" dirty="0" smtClean="0"/>
              <a:t>When you receive the e-mail for participating in solicitation(tender), you click the link and you log on the platform </a:t>
            </a:r>
            <a:r>
              <a:rPr lang="en-US" sz="1200" dirty="0" err="1" smtClean="0"/>
              <a:t>Negometrix</a:t>
            </a:r>
            <a:r>
              <a:rPr lang="mk-MK" sz="1200" dirty="0" smtClean="0"/>
              <a:t>.</a:t>
            </a:r>
            <a:r>
              <a:rPr lang="en-US" sz="1200" dirty="0" smtClean="0"/>
              <a:t> You should receive invitation like in the picture below.</a:t>
            </a:r>
            <a:r>
              <a:rPr lang="mk-MK" sz="1200" dirty="0" smtClean="0"/>
              <a:t> </a:t>
            </a:r>
            <a:r>
              <a:rPr lang="en-US" sz="1200" dirty="0" smtClean="0"/>
              <a:t>If you want to accept the invitation you click </a:t>
            </a:r>
            <a:r>
              <a:rPr lang="en-US" sz="1200" b="1" dirty="0" smtClean="0"/>
              <a:t>“Accept invitation”</a:t>
            </a:r>
            <a:r>
              <a:rPr lang="en-US" sz="1200" dirty="0" smtClean="0"/>
              <a:t>, If you want to reject this invitation you click </a:t>
            </a:r>
            <a:r>
              <a:rPr lang="en-US" sz="1200" b="1" dirty="0" smtClean="0"/>
              <a:t>“Reject invitation”</a:t>
            </a:r>
            <a:r>
              <a:rPr lang="en-US" sz="1200" dirty="0" smtClean="0"/>
              <a:t>.  If you want to contact the buyer (EVN) before accepting the invitation, you can contact Us with clicking the button </a:t>
            </a:r>
            <a:r>
              <a:rPr lang="en-US" sz="1200" b="1" dirty="0" smtClean="0"/>
              <a:t>“Contact”</a:t>
            </a:r>
            <a:r>
              <a:rPr lang="en-US" sz="1200" dirty="0" smtClean="0"/>
              <a:t> </a:t>
            </a:r>
            <a:endParaRPr lang="en-US" sz="1200" dirty="0"/>
          </a:p>
        </p:txBody>
      </p:sp>
      <p:sp>
        <p:nvSpPr>
          <p:cNvPr id="5" name="Slide Number Placeholder 4"/>
          <p:cNvSpPr>
            <a:spLocks noGrp="1"/>
          </p:cNvSpPr>
          <p:nvPr>
            <p:ph type="sldNum" sz="quarter" idx="4"/>
          </p:nvPr>
        </p:nvSpPr>
        <p:spPr/>
        <p:txBody>
          <a:bodyPr/>
          <a:lstStyle/>
          <a:p>
            <a:pPr algn="r">
              <a:tabLst/>
              <a:defRPr/>
            </a:pPr>
            <a:fld id="{6542F57A-F7B0-4943-9E5E-864955B350A4}" type="slidenum">
              <a:rPr lang="de-AT" smtClean="0"/>
              <a:pPr algn="r">
                <a:tabLst/>
                <a:defRPr/>
              </a:pPr>
              <a:t>7</a:t>
            </a:fld>
            <a:endParaRPr lang="de-AT" dirty="0"/>
          </a:p>
        </p:txBody>
      </p:sp>
      <p:pic>
        <p:nvPicPr>
          <p:cNvPr id="1026" name="Picture 2" descr="\\esm.evnmk.net\Private$\vnxhomes1\mkmitrs\01_Work\Negometrix_programa\Sliki_upatstvo_podnesuvanje_ponuda\Test_slika_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2564904"/>
            <a:ext cx="8352928" cy="2088232"/>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esm.evnmk.net\Private$\vnxhomes1\mkmitrs\01_Work\Negometrix_programa\Sliki_upatstvo_podnesuvanje_ponuda\Slika_2_Negometrix.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520" y="5085184"/>
            <a:ext cx="8639944" cy="1224136"/>
          </a:xfrm>
          <a:prstGeom prst="rect">
            <a:avLst/>
          </a:prstGeom>
          <a:noFill/>
          <a:extLst>
            <a:ext uri="{909E8E84-426E-40DD-AFC4-6F175D3DCCD1}">
              <a14:hiddenFill xmlns:a14="http://schemas.microsoft.com/office/drawing/2010/main">
                <a:solidFill>
                  <a:srgbClr val="FFFFFF"/>
                </a:solidFill>
              </a14:hiddenFill>
            </a:ext>
          </a:extLst>
        </p:spPr>
      </p:pic>
      <p:sp>
        <p:nvSpPr>
          <p:cNvPr id="10" name="Content Placeholder 2"/>
          <p:cNvSpPr txBox="1">
            <a:spLocks/>
          </p:cNvSpPr>
          <p:nvPr/>
        </p:nvSpPr>
        <p:spPr bwMode="auto">
          <a:xfrm>
            <a:off x="251520" y="4653136"/>
            <a:ext cx="8496944" cy="413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marL="323850" indent="-323850" algn="l" defTabSz="871538" rtl="0" eaLnBrk="1" fontAlgn="base" hangingPunct="1">
              <a:lnSpc>
                <a:spcPts val="2400"/>
              </a:lnSpc>
              <a:spcBef>
                <a:spcPct val="0"/>
              </a:spcBef>
              <a:spcAft>
                <a:spcPts val="800"/>
              </a:spcAft>
              <a:buClr>
                <a:srgbClr val="E0001B"/>
              </a:buClr>
              <a:buFont typeface="Frutiger Next for EVN Light" pitchFamily="34" charset="0"/>
              <a:buChar char=""/>
              <a:defRPr lang="de-DE" sz="2000" dirty="0" smtClean="0">
                <a:solidFill>
                  <a:schemeClr val="tx1"/>
                </a:solidFill>
                <a:latin typeface="+mn-lt"/>
                <a:ea typeface="+mn-ea"/>
                <a:cs typeface="+mn-cs"/>
              </a:defRPr>
            </a:lvl1pPr>
            <a:lvl2pPr marL="534988" indent="-176213" algn="l" defTabSz="871538" rtl="0" eaLnBrk="1" fontAlgn="base" hangingPunct="1">
              <a:lnSpc>
                <a:spcPts val="2100"/>
              </a:lnSpc>
              <a:spcBef>
                <a:spcPct val="0"/>
              </a:spcBef>
              <a:spcAft>
                <a:spcPts val="800"/>
              </a:spcAft>
              <a:buFont typeface="Frutiger Next for EVN Light" pitchFamily="34" charset="0"/>
              <a:buChar char="−"/>
              <a:tabLst>
                <a:tab pos="266700" algn="l"/>
              </a:tabLst>
              <a:defRPr lang="de-DE" sz="1600" dirty="0" smtClean="0">
                <a:solidFill>
                  <a:schemeClr val="tx1"/>
                </a:solidFill>
                <a:latin typeface="+mn-lt"/>
                <a:ea typeface="+mn-ea"/>
                <a:cs typeface="+mn-cs"/>
              </a:defRPr>
            </a:lvl2pPr>
            <a:lvl3pPr marL="719138" indent="-176213" algn="l" defTabSz="871538" rtl="0" eaLnBrk="1" fontAlgn="base" hangingPunct="1">
              <a:lnSpc>
                <a:spcPts val="2100"/>
              </a:lnSpc>
              <a:spcBef>
                <a:spcPct val="0"/>
              </a:spcBef>
              <a:spcAft>
                <a:spcPts val="800"/>
              </a:spcAft>
              <a:buFont typeface="Frutiger Next for EVN Light" pitchFamily="34" charset="0"/>
              <a:buChar char="−"/>
              <a:defRPr lang="de-AT" sz="1600" baseline="0">
                <a:solidFill>
                  <a:schemeClr val="tx1"/>
                </a:solidFill>
                <a:latin typeface="+mn-lt"/>
                <a:ea typeface="+mn-ea"/>
                <a:cs typeface="+mn-cs"/>
              </a:defRPr>
            </a:lvl3pPr>
            <a:lvl4pPr marL="715963" indent="-171450" algn="l" defTabSz="871538" rtl="0" eaLnBrk="1" fontAlgn="base" hangingPunct="1">
              <a:lnSpc>
                <a:spcPts val="2100"/>
              </a:lnSpc>
              <a:spcBef>
                <a:spcPct val="0"/>
              </a:spcBef>
              <a:spcAft>
                <a:spcPts val="800"/>
              </a:spcAft>
              <a:buFont typeface="Frutiger Next for EVN Light" pitchFamily="34" charset="0"/>
              <a:buChar char="−"/>
              <a:defRPr lang="de-AT" sz="1600" baseline="0">
                <a:solidFill>
                  <a:schemeClr val="tx1"/>
                </a:solidFill>
                <a:latin typeface="+mn-lt"/>
                <a:ea typeface="+mn-ea"/>
                <a:cs typeface="+mn-cs"/>
              </a:defRPr>
            </a:lvl4pPr>
            <a:lvl5pPr marL="715963" indent="-173038" algn="l" defTabSz="871538" rtl="0" eaLnBrk="1" fontAlgn="base" hangingPunct="1">
              <a:lnSpc>
                <a:spcPts val="2100"/>
              </a:lnSpc>
              <a:spcBef>
                <a:spcPct val="0"/>
              </a:spcBef>
              <a:spcAft>
                <a:spcPts val="800"/>
              </a:spcAft>
              <a:buFont typeface="Frutiger Next for EVN Light" pitchFamily="34" charset="0"/>
              <a:buChar char="−"/>
              <a:defRPr lang="de-AT" sz="1600" baseline="0">
                <a:solidFill>
                  <a:schemeClr val="tx1"/>
                </a:solidFill>
                <a:latin typeface="+mn-lt"/>
                <a:ea typeface="+mn-ea"/>
                <a:cs typeface="+mn-cs"/>
              </a:defRPr>
            </a:lvl5pPr>
            <a:lvl6pPr marL="720725" indent="-176400" algn="l" defTabSz="872436" rtl="0" eaLnBrk="1" fontAlgn="base" hangingPunct="1">
              <a:lnSpc>
                <a:spcPts val="2100"/>
              </a:lnSpc>
              <a:spcBef>
                <a:spcPts val="0"/>
              </a:spcBef>
              <a:spcAft>
                <a:spcPts val="800"/>
              </a:spcAft>
              <a:buFont typeface="Frutiger Next for EVN Light" pitchFamily="34" charset="0"/>
              <a:buChar char="−"/>
              <a:defRPr sz="1600">
                <a:solidFill>
                  <a:schemeClr val="tx1"/>
                </a:solidFill>
                <a:latin typeface="+mn-lt"/>
              </a:defRPr>
            </a:lvl6pPr>
            <a:lvl7pPr marL="720725" indent="-176400" algn="l" defTabSz="872436" rtl="0" eaLnBrk="1" fontAlgn="base" hangingPunct="1">
              <a:lnSpc>
                <a:spcPts val="2100"/>
              </a:lnSpc>
              <a:spcBef>
                <a:spcPts val="0"/>
              </a:spcBef>
              <a:spcAft>
                <a:spcPts val="800"/>
              </a:spcAft>
              <a:buFont typeface="Frutiger Next for EVN Light" pitchFamily="34" charset="0"/>
              <a:buChar char="−"/>
              <a:defRPr sz="1600" baseline="0">
                <a:solidFill>
                  <a:schemeClr val="tx1"/>
                </a:solidFill>
                <a:latin typeface="+mn-lt"/>
              </a:defRPr>
            </a:lvl7pPr>
            <a:lvl8pPr marL="720725" indent="-176400" algn="l" defTabSz="872436" rtl="0" eaLnBrk="1" fontAlgn="base" hangingPunct="1">
              <a:lnSpc>
                <a:spcPts val="2100"/>
              </a:lnSpc>
              <a:spcBef>
                <a:spcPts val="0"/>
              </a:spcBef>
              <a:spcAft>
                <a:spcPts val="800"/>
              </a:spcAft>
              <a:buFont typeface="Frutiger Next for EVN Light" pitchFamily="34" charset="0"/>
              <a:buChar char="−"/>
              <a:defRPr sz="1600" baseline="0">
                <a:solidFill>
                  <a:schemeClr val="tx1"/>
                </a:solidFill>
                <a:latin typeface="+mn-lt"/>
              </a:defRPr>
            </a:lvl8pPr>
            <a:lvl9pPr marL="720725" indent="-176400" algn="l" defTabSz="872436" rtl="0" eaLnBrk="1" fontAlgn="base" hangingPunct="1">
              <a:lnSpc>
                <a:spcPts val="2100"/>
              </a:lnSpc>
              <a:spcBef>
                <a:spcPts val="0"/>
              </a:spcBef>
              <a:spcAft>
                <a:spcPts val="800"/>
              </a:spcAft>
              <a:buFont typeface="Frutiger Next for EVN Light" pitchFamily="34" charset="0"/>
              <a:buChar char="−"/>
              <a:tabLst/>
              <a:defRPr sz="1600" baseline="0">
                <a:solidFill>
                  <a:schemeClr val="tx1"/>
                </a:solidFill>
                <a:latin typeface="+mn-lt"/>
              </a:defRPr>
            </a:lvl9pPr>
          </a:lstStyle>
          <a:p>
            <a:r>
              <a:rPr lang="en-US" sz="1200" kern="0" dirty="0" smtClean="0"/>
              <a:t>When you accept the invitation for the tender, you should get information like in the picture below.</a:t>
            </a:r>
            <a:endParaRPr lang="en-US" sz="1200" kern="0" dirty="0"/>
          </a:p>
        </p:txBody>
      </p:sp>
    </p:spTree>
    <p:extLst>
      <p:ext uri="{BB962C8B-B14F-4D97-AF65-F5344CB8AC3E}">
        <p14:creationId xmlns:p14="http://schemas.microsoft.com/office/powerpoint/2010/main" val="37563438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Way of working through the profile</a:t>
            </a:r>
            <a:endParaRPr lang="en-US" dirty="0"/>
          </a:p>
        </p:txBody>
      </p:sp>
      <p:sp>
        <p:nvSpPr>
          <p:cNvPr id="3" name="Content Placeholder 2"/>
          <p:cNvSpPr>
            <a:spLocks noGrp="1"/>
          </p:cNvSpPr>
          <p:nvPr>
            <p:ph idx="10"/>
          </p:nvPr>
        </p:nvSpPr>
        <p:spPr>
          <a:xfrm>
            <a:off x="323528" y="1522800"/>
            <a:ext cx="8496944" cy="1258128"/>
          </a:xfrm>
        </p:spPr>
        <p:txBody>
          <a:bodyPr/>
          <a:lstStyle/>
          <a:p>
            <a:r>
              <a:rPr lang="en-US" sz="1200" dirty="0" smtClean="0"/>
              <a:t>When you log on like Seller</a:t>
            </a:r>
            <a:r>
              <a:rPr lang="mk-MK" sz="1200" dirty="0" smtClean="0"/>
              <a:t>, </a:t>
            </a:r>
            <a:r>
              <a:rPr lang="en-US" sz="1200" dirty="0" smtClean="0"/>
              <a:t>in the list of tenders “Solicitations”, you will see the tender for </a:t>
            </a:r>
            <a:r>
              <a:rPr lang="en-US" sz="1200" dirty="0"/>
              <a:t>w</a:t>
            </a:r>
            <a:r>
              <a:rPr lang="en-US" sz="1200" dirty="0" smtClean="0"/>
              <a:t>hich you have accepted the invitation.</a:t>
            </a:r>
            <a:r>
              <a:rPr lang="mk-MK" sz="1200" dirty="0" smtClean="0"/>
              <a:t> </a:t>
            </a:r>
            <a:r>
              <a:rPr lang="en-US" sz="1200" dirty="0" smtClean="0"/>
              <a:t>The tenders that you are invited through e-mail, you can see them in the option “Solicitation (Supplier). If you want to participate or see the tenders that is published on the whole platform, you can list them in the option </a:t>
            </a:r>
            <a:r>
              <a:rPr lang="en-US" sz="1200" b="1" dirty="0" smtClean="0"/>
              <a:t>“Published solicitation”</a:t>
            </a:r>
            <a:r>
              <a:rPr lang="en-US" sz="1200" dirty="0"/>
              <a:t>.</a:t>
            </a:r>
            <a:r>
              <a:rPr lang="en-US" sz="1200" dirty="0" smtClean="0"/>
              <a:t> For opening the the tender that you have accepted invitation  you click the name of it. in this case you click</a:t>
            </a:r>
            <a:r>
              <a:rPr lang="mk-MK" sz="1200" dirty="0" smtClean="0"/>
              <a:t>  </a:t>
            </a:r>
            <a:r>
              <a:rPr lang="en-US" sz="1200" b="1" dirty="0" smtClean="0"/>
              <a:t>“Test EVN”</a:t>
            </a:r>
            <a:endParaRPr lang="en-US" sz="1200" b="1" dirty="0"/>
          </a:p>
        </p:txBody>
      </p:sp>
      <p:sp>
        <p:nvSpPr>
          <p:cNvPr id="5" name="Slide Number Placeholder 4"/>
          <p:cNvSpPr>
            <a:spLocks noGrp="1"/>
          </p:cNvSpPr>
          <p:nvPr>
            <p:ph type="sldNum" sz="quarter" idx="4"/>
          </p:nvPr>
        </p:nvSpPr>
        <p:spPr/>
        <p:txBody>
          <a:bodyPr/>
          <a:lstStyle/>
          <a:p>
            <a:pPr algn="r">
              <a:tabLst/>
              <a:defRPr/>
            </a:pPr>
            <a:fld id="{6542F57A-F7B0-4943-9E5E-864955B350A4}" type="slidenum">
              <a:rPr lang="de-AT" smtClean="0"/>
              <a:pPr algn="r">
                <a:tabLst/>
                <a:defRPr/>
              </a:pPr>
              <a:t>8</a:t>
            </a:fld>
            <a:endParaRPr lang="de-AT" dirty="0"/>
          </a:p>
        </p:txBody>
      </p:sp>
      <p:pic>
        <p:nvPicPr>
          <p:cNvPr id="2051" name="Picture 3" descr="\\esm.evnmk.net\Private$\vnxhomes1\mkmitrs\01_Work\Negometrix_programa\Sliki_upatstvo_podnesuvanje_ponuda\Solicitation_new.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2852936"/>
            <a:ext cx="8676456" cy="28083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501145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Way of submitting offer - Information</a:t>
            </a:r>
            <a:endParaRPr lang="en-US" dirty="0"/>
          </a:p>
        </p:txBody>
      </p:sp>
      <p:sp>
        <p:nvSpPr>
          <p:cNvPr id="3" name="Content Placeholder 2"/>
          <p:cNvSpPr>
            <a:spLocks noGrp="1"/>
          </p:cNvSpPr>
          <p:nvPr>
            <p:ph idx="10"/>
          </p:nvPr>
        </p:nvSpPr>
        <p:spPr>
          <a:xfrm>
            <a:off x="323528" y="1522800"/>
            <a:ext cx="7416472" cy="898088"/>
          </a:xfrm>
        </p:spPr>
        <p:txBody>
          <a:bodyPr/>
          <a:lstStyle/>
          <a:p>
            <a:r>
              <a:rPr lang="en-US" sz="1200" dirty="0" smtClean="0"/>
              <a:t>When you open the tender you can see all the information for the specified tender like in the picture below</a:t>
            </a:r>
            <a:r>
              <a:rPr lang="mk-MK" sz="1200" dirty="0" smtClean="0"/>
              <a:t>. </a:t>
            </a:r>
            <a:r>
              <a:rPr lang="en-US" sz="1200" dirty="0" smtClean="0"/>
              <a:t>Way of submitting the offer the offer is through 3 (three) steps</a:t>
            </a:r>
            <a:r>
              <a:rPr lang="mk-MK" sz="1200" dirty="0" smtClean="0"/>
              <a:t>. </a:t>
            </a:r>
            <a:r>
              <a:rPr lang="en-US" sz="1200" dirty="0" smtClean="0"/>
              <a:t>We are starting with </a:t>
            </a:r>
            <a:r>
              <a:rPr lang="en-US" sz="1200" b="1" dirty="0" smtClean="0"/>
              <a:t>“Information”</a:t>
            </a:r>
            <a:r>
              <a:rPr lang="en-US" sz="1200" dirty="0" smtClean="0"/>
              <a:t>, where you have all the information and documentation and documents for the tender</a:t>
            </a:r>
            <a:r>
              <a:rPr lang="mk-MK" sz="1200" dirty="0" smtClean="0"/>
              <a:t>. </a:t>
            </a:r>
            <a:r>
              <a:rPr lang="en-US" sz="1200" dirty="0" smtClean="0"/>
              <a:t>If we want to start filling the offer we click the button “Start”</a:t>
            </a:r>
            <a:r>
              <a:rPr lang="mk-MK" sz="1200" dirty="0" smtClean="0"/>
              <a:t>Доколку сакаме да започнеме со пополнување на понуда го кликаме копчето </a:t>
            </a:r>
            <a:r>
              <a:rPr lang="en-US" sz="1200" dirty="0" smtClean="0">
                <a:solidFill>
                  <a:srgbClr val="FF0000"/>
                </a:solidFill>
              </a:rPr>
              <a:t>“ Start”.</a:t>
            </a:r>
            <a:endParaRPr lang="en-US" sz="1200" dirty="0">
              <a:solidFill>
                <a:srgbClr val="FF0000"/>
              </a:solidFill>
            </a:endParaRPr>
          </a:p>
        </p:txBody>
      </p:sp>
      <p:sp>
        <p:nvSpPr>
          <p:cNvPr id="5" name="Slide Number Placeholder 4"/>
          <p:cNvSpPr>
            <a:spLocks noGrp="1"/>
          </p:cNvSpPr>
          <p:nvPr>
            <p:ph type="sldNum" sz="quarter" idx="4"/>
          </p:nvPr>
        </p:nvSpPr>
        <p:spPr/>
        <p:txBody>
          <a:bodyPr/>
          <a:lstStyle/>
          <a:p>
            <a:pPr algn="r">
              <a:tabLst/>
              <a:defRPr/>
            </a:pPr>
            <a:fld id="{6542F57A-F7B0-4943-9E5E-864955B350A4}" type="slidenum">
              <a:rPr lang="de-AT" smtClean="0"/>
              <a:pPr algn="r">
                <a:tabLst/>
                <a:defRPr/>
              </a:pPr>
              <a:t>9</a:t>
            </a:fld>
            <a:endParaRPr lang="de-AT" dirty="0"/>
          </a:p>
        </p:txBody>
      </p:sp>
      <p:pic>
        <p:nvPicPr>
          <p:cNvPr id="307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45" y="2708920"/>
            <a:ext cx="7927579" cy="23042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45" y="5013176"/>
            <a:ext cx="7927580" cy="1728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Rectangle 3"/>
          <p:cNvSpPr/>
          <p:nvPr/>
        </p:nvSpPr>
        <p:spPr bwMode="auto">
          <a:xfrm>
            <a:off x="7812360" y="4221088"/>
            <a:ext cx="648072" cy="360040"/>
          </a:xfrm>
          <a:prstGeom prst="rect">
            <a:avLst/>
          </a:prstGeom>
          <a:noFill/>
          <a:ln w="12700" cap="flat" cmpd="sng" algn="ctr">
            <a:solidFill>
              <a:schemeClr val="accent6"/>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t" anchorCtr="0" compatLnSpc="1">
            <a:prstTxWarp prst="textNoShape">
              <a:avLst/>
            </a:prstTxWarp>
          </a:bodyPr>
          <a:lstStyle/>
          <a:p>
            <a:pPr marL="0" marR="0" indent="0" algn="l" defTabSz="995363"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smtClean="0">
              <a:ln>
                <a:noFill/>
              </a:ln>
              <a:solidFill>
                <a:srgbClr val="FF0000"/>
              </a:solidFill>
              <a:effectLst/>
              <a:latin typeface="Arial" charset="0"/>
            </a:endParaRPr>
          </a:p>
        </p:txBody>
      </p:sp>
    </p:spTree>
    <p:extLst>
      <p:ext uri="{BB962C8B-B14F-4D97-AF65-F5344CB8AC3E}">
        <p14:creationId xmlns:p14="http://schemas.microsoft.com/office/powerpoint/2010/main" val="2028631881"/>
      </p:ext>
    </p:extLst>
  </p:cSld>
  <p:clrMapOvr>
    <a:masterClrMapping/>
  </p:clrMapOvr>
</p:sld>
</file>

<file path=ppt/theme/theme1.xml><?xml version="1.0" encoding="utf-8"?>
<a:theme xmlns:a="http://schemas.openxmlformats.org/drawingml/2006/main" name="blank">
  <a:themeElements>
    <a:clrScheme name="EVN Farbpalette">
      <a:dk1>
        <a:srgbClr val="000000"/>
      </a:dk1>
      <a:lt1>
        <a:srgbClr val="FFFFFF"/>
      </a:lt1>
      <a:dk2>
        <a:srgbClr val="191919"/>
      </a:dk2>
      <a:lt2>
        <a:srgbClr val="E6E6E6"/>
      </a:lt2>
      <a:accent1>
        <a:srgbClr val="4C4C4C"/>
      </a:accent1>
      <a:accent2>
        <a:srgbClr val="8C8C8C"/>
      </a:accent2>
      <a:accent3>
        <a:srgbClr val="BFBFBF"/>
      </a:accent3>
      <a:accent4>
        <a:srgbClr val="F16F57"/>
      </a:accent4>
      <a:accent5>
        <a:srgbClr val="F9BDA9"/>
      </a:accent5>
      <a:accent6>
        <a:srgbClr val="E0001B"/>
      </a:accent6>
      <a:hlink>
        <a:srgbClr val="000000"/>
      </a:hlink>
      <a:folHlink>
        <a:srgbClr val="7030A0"/>
      </a:folHlink>
    </a:clrScheme>
    <a:fontScheme name="Benutzerdefiniertes Design">
      <a:majorFont>
        <a:latin typeface="Frutiger Next for EVN Light"/>
        <a:ea typeface=""/>
        <a:cs typeface=""/>
      </a:majorFont>
      <a:minorFont>
        <a:latin typeface="Frutiger Next for EVN Light"/>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12700" cap="flat" cmpd="sng" algn="ctr">
          <a:solidFill>
            <a:schemeClr val="accent2"/>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rtlCol="0" anchor="t" anchorCtr="0" compatLnSpc="1">
        <a:prstTxWarp prst="textNoShape">
          <a:avLst/>
        </a:prstTxWarp>
      </a:bodyPr>
      <a:lstStyle>
        <a:defPPr marL="0" marR="0" indent="0" algn="l" defTabSz="995363" rtl="0" eaLnBrk="1" fontAlgn="base" latinLnBrk="0" hangingPunct="1">
          <a:lnSpc>
            <a:spcPct val="100000"/>
          </a:lnSpc>
          <a:spcBef>
            <a:spcPct val="0"/>
          </a:spcBef>
          <a:spcAft>
            <a:spcPct val="0"/>
          </a:spcAft>
          <a:buClrTx/>
          <a:buSzTx/>
          <a:buFontTx/>
          <a:buNone/>
          <a:tabLst/>
          <a:defRPr kumimoji="0" sz="2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bodyPr>
      <a:lstStyle>
        <a:defPPr marL="0" marR="0" indent="0" algn="l" defTabSz="995363" rtl="0" eaLnBrk="1" fontAlgn="base" latinLnBrk="0" hangingPunct="1">
          <a:lnSpc>
            <a:spcPct val="100000"/>
          </a:lnSpc>
          <a:spcBef>
            <a:spcPct val="0"/>
          </a:spcBef>
          <a:spcAft>
            <a:spcPct val="0"/>
          </a:spcAft>
          <a:buClrTx/>
          <a:buSzTx/>
          <a:buFontTx/>
          <a:buNone/>
          <a:tabLst/>
          <a:defRPr kumimoji="0" lang="de-AT" sz="2000" b="0" i="0" u="none" strike="noStrike" cap="none" normalizeH="0" baseline="0" smtClean="0">
            <a:ln>
              <a:noFill/>
            </a:ln>
            <a:solidFill>
              <a:schemeClr val="tx1"/>
            </a:solidFill>
            <a:effectLst/>
            <a:latin typeface="Arial" charset="0"/>
          </a:defRPr>
        </a:defPPr>
      </a:lstStyle>
    </a:lnDef>
    <a:txDef>
      <a:spPr>
        <a:noFill/>
      </a:spPr>
      <a:bodyPr wrap="square" lIns="0" tIns="0" rIns="0" bIns="0" rtlCol="0">
        <a:spAutoFit/>
      </a:bodyPr>
      <a:lstStyle>
        <a:defPPr>
          <a:lnSpc>
            <a:spcPts val="2400"/>
          </a:lnSpc>
          <a:defRPr sz="2000" dirty="0" err="1" smtClean="0"/>
        </a:defPPr>
      </a:lstStyle>
    </a:txDef>
  </a:objectDefaults>
  <a:extraClrSchemeLst>
    <a:extraClrScheme>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nutzerdefiniertes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nutzerdefiniertes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nutzerdefiniertes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nutzerdefiniertes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nutzerdefiniertes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nutzerdefiniertes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nutzerdefiniertes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nutzerdefiniertes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nutzerdefiniertes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nutzerdefiniertes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nutzerdefiniertes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0</TotalTime>
  <Words>1493</Words>
  <Application>Microsoft Office PowerPoint</Application>
  <PresentationFormat>On-screen Show (4:3)</PresentationFormat>
  <Paragraphs>68</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blank</vt:lpstr>
      <vt:lpstr>Instruction manual for using of the platform Negometrix for the companies    </vt:lpstr>
      <vt:lpstr>Instruction manual for Negometrix</vt:lpstr>
      <vt:lpstr>With clicking on the button “Create” it opens new window in the platform Negometrix. You Click on the button “Register company” and it opens new window where you should fill in all the information for your company. You should fill in information for the name of the company, language that you want to operate inside Negometrix, country, VAT number, city, zip code, e-mail address, you select  that you want to be supplier and click “Next” </vt:lpstr>
      <vt:lpstr>  II. Entering data for the company</vt:lpstr>
      <vt:lpstr>PowerPoint Presentation</vt:lpstr>
      <vt:lpstr>PowerPoint Presentation</vt:lpstr>
      <vt:lpstr>Way of participating in tender - Status</vt:lpstr>
      <vt:lpstr>Way of working through the profile</vt:lpstr>
      <vt:lpstr>Way of submitting offer - Information</vt:lpstr>
      <vt:lpstr> Way of submitting offer - Information</vt:lpstr>
      <vt:lpstr>Way of submitting offer - Fill and submit</vt:lpstr>
      <vt:lpstr>Filling the offer – Entering price</vt:lpstr>
      <vt:lpstr>Financial and technical requests – Filling </vt:lpstr>
      <vt:lpstr>Submitting offer</vt:lpstr>
      <vt:lpstr>Submitting offer</vt:lpstr>
    </vt:vector>
  </TitlesOfParts>
  <Company>EVN AG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Vasitsch Patrick</dc:creator>
  <cp:lastModifiedBy>Valkanchev Viktor</cp:lastModifiedBy>
  <cp:revision>208</cp:revision>
  <cp:lastPrinted>2019-05-21T07:32:44Z</cp:lastPrinted>
  <dcterms:created xsi:type="dcterms:W3CDTF">2016-02-03T09:03:40Z</dcterms:created>
  <dcterms:modified xsi:type="dcterms:W3CDTF">2020-04-24T12:25:18Z</dcterms:modified>
</cp:coreProperties>
</file>